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56"/>
  </p:notesMasterIdLst>
  <p:sldIdLst>
    <p:sldId id="475" r:id="rId3"/>
    <p:sldId id="480" r:id="rId4"/>
    <p:sldId id="481" r:id="rId5"/>
    <p:sldId id="484" r:id="rId6"/>
    <p:sldId id="485" r:id="rId7"/>
    <p:sldId id="489" r:id="rId8"/>
    <p:sldId id="458" r:id="rId9"/>
    <p:sldId id="256" r:id="rId10"/>
    <p:sldId id="265" r:id="rId11"/>
    <p:sldId id="259" r:id="rId12"/>
    <p:sldId id="469" r:id="rId13"/>
    <p:sldId id="450" r:id="rId14"/>
    <p:sldId id="500" r:id="rId15"/>
    <p:sldId id="502" r:id="rId16"/>
    <p:sldId id="504" r:id="rId17"/>
    <p:sldId id="505" r:id="rId18"/>
    <p:sldId id="501" r:id="rId19"/>
    <p:sldId id="498" r:id="rId20"/>
    <p:sldId id="499" r:id="rId21"/>
    <p:sldId id="506" r:id="rId22"/>
    <p:sldId id="407" r:id="rId23"/>
    <p:sldId id="507" r:id="rId24"/>
    <p:sldId id="508" r:id="rId25"/>
    <p:sldId id="509" r:id="rId26"/>
    <p:sldId id="510" r:id="rId27"/>
    <p:sldId id="470" r:id="rId28"/>
    <p:sldId id="511" r:id="rId29"/>
    <p:sldId id="512" r:id="rId30"/>
    <p:sldId id="513" r:id="rId31"/>
    <p:sldId id="406" r:id="rId32"/>
    <p:sldId id="451" r:id="rId33"/>
    <p:sldId id="516" r:id="rId34"/>
    <p:sldId id="517" r:id="rId35"/>
    <p:sldId id="518" r:id="rId36"/>
    <p:sldId id="515" r:id="rId37"/>
    <p:sldId id="514" r:id="rId38"/>
    <p:sldId id="496" r:id="rId39"/>
    <p:sldId id="491" r:id="rId40"/>
    <p:sldId id="492" r:id="rId41"/>
    <p:sldId id="493" r:id="rId42"/>
    <p:sldId id="494" r:id="rId43"/>
    <p:sldId id="466" r:id="rId44"/>
    <p:sldId id="497" r:id="rId45"/>
    <p:sldId id="431" r:id="rId46"/>
    <p:sldId id="462" r:id="rId47"/>
    <p:sldId id="463" r:id="rId48"/>
    <p:sldId id="464" r:id="rId49"/>
    <p:sldId id="467" r:id="rId50"/>
    <p:sldId id="449" r:id="rId51"/>
    <p:sldId id="428" r:id="rId52"/>
    <p:sldId id="388" r:id="rId53"/>
    <p:sldId id="471" r:id="rId54"/>
    <p:sldId id="474" r:id="rId55"/>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1DC2DB-6FCA-5B48-BC7B-D81CDD34C73F}" v="38" dt="2022-07-10T18:52:56.9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089" autoAdjust="0"/>
    <p:restoredTop sz="94627" autoAdjust="0"/>
  </p:normalViewPr>
  <p:slideViewPr>
    <p:cSldViewPr snapToGrid="0">
      <p:cViewPr varScale="1">
        <p:scale>
          <a:sx n="74" d="100"/>
          <a:sy n="74" d="100"/>
        </p:scale>
        <p:origin x="192" y="124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61" Type="http://schemas.microsoft.com/office/2016/11/relationships/changesInfo" Target="changesInfos/changesInfo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arles Kim" userId="a2e7b31b-e6bd-48d0-a549-5a7545d6d723" providerId="ADAL" clId="{D11DC2DB-6FCA-5B48-BC7B-D81CDD34C73F}"/>
    <pc:docChg chg="undo custSel addSld modSld">
      <pc:chgData name="Charles Kim" userId="a2e7b31b-e6bd-48d0-a549-5a7545d6d723" providerId="ADAL" clId="{D11DC2DB-6FCA-5B48-BC7B-D81CDD34C73F}" dt="2022-07-10T18:53:28.853" v="508" actId="1076"/>
      <pc:docMkLst>
        <pc:docMk/>
      </pc:docMkLst>
      <pc:sldChg chg="addSp delSp modSp mod">
        <pc:chgData name="Charles Kim" userId="a2e7b31b-e6bd-48d0-a549-5a7545d6d723" providerId="ADAL" clId="{D11DC2DB-6FCA-5B48-BC7B-D81CDD34C73F}" dt="2022-07-10T18:35:57.891" v="113" actId="113"/>
        <pc:sldMkLst>
          <pc:docMk/>
          <pc:sldMk cId="4228860676" sldId="451"/>
        </pc:sldMkLst>
        <pc:spChg chg="add mod">
          <ac:chgData name="Charles Kim" userId="a2e7b31b-e6bd-48d0-a549-5a7545d6d723" providerId="ADAL" clId="{D11DC2DB-6FCA-5B48-BC7B-D81CDD34C73F}" dt="2022-07-10T18:35:57.891" v="113" actId="113"/>
          <ac:spMkLst>
            <pc:docMk/>
            <pc:sldMk cId="4228860676" sldId="451"/>
            <ac:spMk id="2" creationId="{3116D93D-5412-329A-5E44-DF3BAAF493D8}"/>
          </ac:spMkLst>
        </pc:spChg>
        <pc:spChg chg="del">
          <ac:chgData name="Charles Kim" userId="a2e7b31b-e6bd-48d0-a549-5a7545d6d723" providerId="ADAL" clId="{D11DC2DB-6FCA-5B48-BC7B-D81CDD34C73F}" dt="2022-07-10T18:30:29.613" v="2" actId="478"/>
          <ac:spMkLst>
            <pc:docMk/>
            <pc:sldMk cId="4228860676" sldId="451"/>
            <ac:spMk id="4" creationId="{080E5893-89B8-48EA-A758-40D603EB78A3}"/>
          </ac:spMkLst>
        </pc:spChg>
        <pc:spChg chg="add mod">
          <ac:chgData name="Charles Kim" userId="a2e7b31b-e6bd-48d0-a549-5a7545d6d723" providerId="ADAL" clId="{D11DC2DB-6FCA-5B48-BC7B-D81CDD34C73F}" dt="2022-07-10T18:35:35.128" v="111" actId="1076"/>
          <ac:spMkLst>
            <pc:docMk/>
            <pc:sldMk cId="4228860676" sldId="451"/>
            <ac:spMk id="5" creationId="{30942771-A6F6-5498-E3DF-1DF2E894911A}"/>
          </ac:spMkLst>
        </pc:spChg>
        <pc:spChg chg="add mod">
          <ac:chgData name="Charles Kim" userId="a2e7b31b-e6bd-48d0-a549-5a7545d6d723" providerId="ADAL" clId="{D11DC2DB-6FCA-5B48-BC7B-D81CDD34C73F}" dt="2022-07-10T18:35:38.375" v="112" actId="1076"/>
          <ac:spMkLst>
            <pc:docMk/>
            <pc:sldMk cId="4228860676" sldId="451"/>
            <ac:spMk id="7" creationId="{897B1A11-9B3E-70E6-F800-094C31CF1282}"/>
          </ac:spMkLst>
        </pc:spChg>
        <pc:spChg chg="add del mod">
          <ac:chgData name="Charles Kim" userId="a2e7b31b-e6bd-48d0-a549-5a7545d6d723" providerId="ADAL" clId="{D11DC2DB-6FCA-5B48-BC7B-D81CDD34C73F}" dt="2022-07-10T18:34:42.701" v="72"/>
          <ac:spMkLst>
            <pc:docMk/>
            <pc:sldMk cId="4228860676" sldId="451"/>
            <ac:spMk id="8" creationId="{C57AE9D7-C1D1-E214-CAF7-2C81454EDB29}"/>
          </ac:spMkLst>
        </pc:spChg>
        <pc:picChg chg="del">
          <ac:chgData name="Charles Kim" userId="a2e7b31b-e6bd-48d0-a549-5a7545d6d723" providerId="ADAL" clId="{D11DC2DB-6FCA-5B48-BC7B-D81CDD34C73F}" dt="2022-07-10T18:30:27.693" v="1" actId="478"/>
          <ac:picMkLst>
            <pc:docMk/>
            <pc:sldMk cId="4228860676" sldId="451"/>
            <ac:picMk id="3" creationId="{245528E2-A5FE-4CE6-871B-A4269BB12307}"/>
          </ac:picMkLst>
        </pc:picChg>
      </pc:sldChg>
      <pc:sldChg chg="add">
        <pc:chgData name="Charles Kim" userId="a2e7b31b-e6bd-48d0-a549-5a7545d6d723" providerId="ADAL" clId="{D11DC2DB-6FCA-5B48-BC7B-D81CDD34C73F}" dt="2022-07-10T18:30:21.779" v="0" actId="2890"/>
        <pc:sldMkLst>
          <pc:docMk/>
          <pc:sldMk cId="1534559168" sldId="515"/>
        </pc:sldMkLst>
      </pc:sldChg>
      <pc:sldChg chg="addSp delSp modSp add mod">
        <pc:chgData name="Charles Kim" userId="a2e7b31b-e6bd-48d0-a549-5a7545d6d723" providerId="ADAL" clId="{D11DC2DB-6FCA-5B48-BC7B-D81CDD34C73F}" dt="2022-07-10T18:47:07.156" v="465" actId="113"/>
        <pc:sldMkLst>
          <pc:docMk/>
          <pc:sldMk cId="3961815606" sldId="516"/>
        </pc:sldMkLst>
        <pc:spChg chg="mod">
          <ac:chgData name="Charles Kim" userId="a2e7b31b-e6bd-48d0-a549-5a7545d6d723" providerId="ADAL" clId="{D11DC2DB-6FCA-5B48-BC7B-D81CDD34C73F}" dt="2022-07-10T18:46:06.543" v="418" actId="20577"/>
          <ac:spMkLst>
            <pc:docMk/>
            <pc:sldMk cId="3961815606" sldId="516"/>
            <ac:spMk id="2" creationId="{3116D93D-5412-329A-5E44-DF3BAAF493D8}"/>
          </ac:spMkLst>
        </pc:spChg>
        <pc:spChg chg="add mod">
          <ac:chgData name="Charles Kim" userId="a2e7b31b-e6bd-48d0-a549-5a7545d6d723" providerId="ADAL" clId="{D11DC2DB-6FCA-5B48-BC7B-D81CDD34C73F}" dt="2022-07-10T18:47:07.156" v="465" actId="113"/>
          <ac:spMkLst>
            <pc:docMk/>
            <pc:sldMk cId="3961815606" sldId="516"/>
            <ac:spMk id="3" creationId="{8A14DE34-52A9-2F34-A9B4-E38DB4200395}"/>
          </ac:spMkLst>
        </pc:spChg>
        <pc:spChg chg="mod">
          <ac:chgData name="Charles Kim" userId="a2e7b31b-e6bd-48d0-a549-5a7545d6d723" providerId="ADAL" clId="{D11DC2DB-6FCA-5B48-BC7B-D81CDD34C73F}" dt="2022-07-10T18:46:31.174" v="427" actId="1076"/>
          <ac:spMkLst>
            <pc:docMk/>
            <pc:sldMk cId="3961815606" sldId="516"/>
            <ac:spMk id="5" creationId="{30942771-A6F6-5498-E3DF-1DF2E894911A}"/>
          </ac:spMkLst>
        </pc:spChg>
        <pc:spChg chg="del">
          <ac:chgData name="Charles Kim" userId="a2e7b31b-e6bd-48d0-a549-5a7545d6d723" providerId="ADAL" clId="{D11DC2DB-6FCA-5B48-BC7B-D81CDD34C73F}" dt="2022-07-10T18:38:11.212" v="174" actId="478"/>
          <ac:spMkLst>
            <pc:docMk/>
            <pc:sldMk cId="3961815606" sldId="516"/>
            <ac:spMk id="7" creationId="{897B1A11-9B3E-70E6-F800-094C31CF1282}"/>
          </ac:spMkLst>
        </pc:spChg>
        <pc:picChg chg="mod">
          <ac:chgData name="Charles Kim" userId="a2e7b31b-e6bd-48d0-a549-5a7545d6d723" providerId="ADAL" clId="{D11DC2DB-6FCA-5B48-BC7B-D81CDD34C73F}" dt="2022-07-10T18:46:11.804" v="421" actId="1076"/>
          <ac:picMkLst>
            <pc:docMk/>
            <pc:sldMk cId="3961815606" sldId="516"/>
            <ac:picMk id="6" creationId="{85481B80-33A2-4443-8CD2-34B310A10A7A}"/>
          </ac:picMkLst>
        </pc:picChg>
        <pc:picChg chg="add mod">
          <ac:chgData name="Charles Kim" userId="a2e7b31b-e6bd-48d0-a549-5a7545d6d723" providerId="ADAL" clId="{D11DC2DB-6FCA-5B48-BC7B-D81CDD34C73F}" dt="2022-07-10T18:46:21.429" v="424" actId="1076"/>
          <ac:picMkLst>
            <pc:docMk/>
            <pc:sldMk cId="3961815606" sldId="516"/>
            <ac:picMk id="1026" creationId="{C839EDFB-2194-B691-7923-1187578E1A0C}"/>
          </ac:picMkLst>
        </pc:picChg>
      </pc:sldChg>
      <pc:sldChg chg="addSp delSp modSp add mod">
        <pc:chgData name="Charles Kim" userId="a2e7b31b-e6bd-48d0-a549-5a7545d6d723" providerId="ADAL" clId="{D11DC2DB-6FCA-5B48-BC7B-D81CDD34C73F}" dt="2022-07-10T18:49:19.804" v="483" actId="1076"/>
        <pc:sldMkLst>
          <pc:docMk/>
          <pc:sldMk cId="515466996" sldId="517"/>
        </pc:sldMkLst>
        <pc:spChg chg="mod">
          <ac:chgData name="Charles Kim" userId="a2e7b31b-e6bd-48d0-a549-5a7545d6d723" providerId="ADAL" clId="{D11DC2DB-6FCA-5B48-BC7B-D81CDD34C73F}" dt="2022-07-10T18:47:38.193" v="469"/>
          <ac:spMkLst>
            <pc:docMk/>
            <pc:sldMk cId="515466996" sldId="517"/>
            <ac:spMk id="3" creationId="{8A14DE34-52A9-2F34-A9B4-E38DB4200395}"/>
          </ac:spMkLst>
        </pc:spChg>
        <pc:spChg chg="mod">
          <ac:chgData name="Charles Kim" userId="a2e7b31b-e6bd-48d0-a549-5a7545d6d723" providerId="ADAL" clId="{D11DC2DB-6FCA-5B48-BC7B-D81CDD34C73F}" dt="2022-07-10T18:49:16.473" v="482" actId="20577"/>
          <ac:spMkLst>
            <pc:docMk/>
            <pc:sldMk cId="515466996" sldId="517"/>
            <ac:spMk id="5" creationId="{30942771-A6F6-5498-E3DF-1DF2E894911A}"/>
          </ac:spMkLst>
        </pc:spChg>
        <pc:picChg chg="add mod">
          <ac:chgData name="Charles Kim" userId="a2e7b31b-e6bd-48d0-a549-5a7545d6d723" providerId="ADAL" clId="{D11DC2DB-6FCA-5B48-BC7B-D81CDD34C73F}" dt="2022-07-10T18:49:19.804" v="483" actId="1076"/>
          <ac:picMkLst>
            <pc:docMk/>
            <pc:sldMk cId="515466996" sldId="517"/>
            <ac:picMk id="7" creationId="{5EB4FB17-FDAC-E2D7-3AF6-E16805F917D5}"/>
          </ac:picMkLst>
        </pc:picChg>
        <pc:picChg chg="del">
          <ac:chgData name="Charles Kim" userId="a2e7b31b-e6bd-48d0-a549-5a7545d6d723" providerId="ADAL" clId="{D11DC2DB-6FCA-5B48-BC7B-D81CDD34C73F}" dt="2022-07-10T18:47:52.580" v="471" actId="478"/>
          <ac:picMkLst>
            <pc:docMk/>
            <pc:sldMk cId="515466996" sldId="517"/>
            <ac:picMk id="1026" creationId="{C839EDFB-2194-B691-7923-1187578E1A0C}"/>
          </ac:picMkLst>
        </pc:picChg>
      </pc:sldChg>
      <pc:sldChg chg="addSp delSp modSp add mod">
        <pc:chgData name="Charles Kim" userId="a2e7b31b-e6bd-48d0-a549-5a7545d6d723" providerId="ADAL" clId="{D11DC2DB-6FCA-5B48-BC7B-D81CDD34C73F}" dt="2022-07-10T18:53:28.853" v="508" actId="1076"/>
        <pc:sldMkLst>
          <pc:docMk/>
          <pc:sldMk cId="891045726" sldId="518"/>
        </pc:sldMkLst>
        <pc:spChg chg="mod">
          <ac:chgData name="Charles Kim" userId="a2e7b31b-e6bd-48d0-a549-5a7545d6d723" providerId="ADAL" clId="{D11DC2DB-6FCA-5B48-BC7B-D81CDD34C73F}" dt="2022-07-10T18:53:16.423" v="505" actId="1076"/>
          <ac:spMkLst>
            <pc:docMk/>
            <pc:sldMk cId="891045726" sldId="518"/>
            <ac:spMk id="2" creationId="{3116D93D-5412-329A-5E44-DF3BAAF493D8}"/>
          </ac:spMkLst>
        </pc:spChg>
        <pc:spChg chg="mod">
          <ac:chgData name="Charles Kim" userId="a2e7b31b-e6bd-48d0-a549-5a7545d6d723" providerId="ADAL" clId="{D11DC2DB-6FCA-5B48-BC7B-D81CDD34C73F}" dt="2022-07-10T18:53:25.478" v="507" actId="1076"/>
          <ac:spMkLst>
            <pc:docMk/>
            <pc:sldMk cId="891045726" sldId="518"/>
            <ac:spMk id="3" creationId="{8A14DE34-52A9-2F34-A9B4-E38DB4200395}"/>
          </ac:spMkLst>
        </pc:spChg>
        <pc:spChg chg="add mod">
          <ac:chgData name="Charles Kim" userId="a2e7b31b-e6bd-48d0-a549-5a7545d6d723" providerId="ADAL" clId="{D11DC2DB-6FCA-5B48-BC7B-D81CDD34C73F}" dt="2022-07-10T18:53:28.853" v="508" actId="1076"/>
          <ac:spMkLst>
            <pc:docMk/>
            <pc:sldMk cId="891045726" sldId="518"/>
            <ac:spMk id="4" creationId="{B78A38B3-514E-110D-ABF1-7251F43CBE32}"/>
          </ac:spMkLst>
        </pc:spChg>
        <pc:spChg chg="mod">
          <ac:chgData name="Charles Kim" userId="a2e7b31b-e6bd-48d0-a549-5a7545d6d723" providerId="ADAL" clId="{D11DC2DB-6FCA-5B48-BC7B-D81CDD34C73F}" dt="2022-07-10T18:53:20.784" v="506" actId="1076"/>
          <ac:spMkLst>
            <pc:docMk/>
            <pc:sldMk cId="891045726" sldId="518"/>
            <ac:spMk id="5" creationId="{30942771-A6F6-5498-E3DF-1DF2E894911A}"/>
          </ac:spMkLst>
        </pc:spChg>
        <pc:picChg chg="del">
          <ac:chgData name="Charles Kim" userId="a2e7b31b-e6bd-48d0-a549-5a7545d6d723" providerId="ADAL" clId="{D11DC2DB-6FCA-5B48-BC7B-D81CDD34C73F}" dt="2022-07-10T18:50:16.453" v="485" actId="478"/>
          <ac:picMkLst>
            <pc:docMk/>
            <pc:sldMk cId="891045726" sldId="518"/>
            <ac:picMk id="7" creationId="{5EB4FB17-FDAC-E2D7-3AF6-E16805F917D5}"/>
          </ac:picMkLst>
        </pc:picChg>
        <pc:picChg chg="add mod">
          <ac:chgData name="Charles Kim" userId="a2e7b31b-e6bd-48d0-a549-5a7545d6d723" providerId="ADAL" clId="{D11DC2DB-6FCA-5B48-BC7B-D81CDD34C73F}" dt="2022-07-10T18:52:46.234" v="500" actId="1076"/>
          <ac:picMkLst>
            <pc:docMk/>
            <pc:sldMk cId="891045726" sldId="518"/>
            <ac:picMk id="3074" creationId="{BC38DA0F-7B2A-8D24-2E9F-ED90DABE308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D08177-F6FB-4A26-908C-6F4B82579006}" type="datetimeFigureOut">
              <a:rPr lang="ko-KR" altLang="en-US" smtClean="0"/>
              <a:t>2022. 7. 10.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E4AC22-E34E-433E-B6D9-075CEFA2561E}" type="slidenum">
              <a:rPr lang="ko-KR" altLang="en-US" smtClean="0"/>
              <a:t>‹#›</a:t>
            </a:fld>
            <a:endParaRPr lang="ko-KR" altLang="en-US"/>
          </a:p>
        </p:txBody>
      </p:sp>
    </p:spTree>
    <p:extLst>
      <p:ext uri="{BB962C8B-B14F-4D97-AF65-F5344CB8AC3E}">
        <p14:creationId xmlns:p14="http://schemas.microsoft.com/office/powerpoint/2010/main" val="419841980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Intro </a:t>
            </a:r>
          </a:p>
          <a:p>
            <a:endParaRPr lang="en-US" altLang="ko-KR" dirty="0"/>
          </a:p>
          <a:p>
            <a:r>
              <a:rPr lang="ko-KR" altLang="en-US" dirty="0"/>
              <a:t>본질로 돌아가자 </a:t>
            </a:r>
            <a:endParaRPr lang="en-US" altLang="ko-KR" dirty="0"/>
          </a:p>
          <a:p>
            <a:r>
              <a:rPr lang="ko-KR" altLang="en-US" dirty="0"/>
              <a:t>말씀으로 돌아가자 </a:t>
            </a:r>
            <a:endParaRPr lang="en-US" altLang="ko-KR" dirty="0"/>
          </a:p>
          <a:p>
            <a:r>
              <a:rPr lang="ko-KR" altLang="en-US" dirty="0"/>
              <a:t>회복은 무엇</a:t>
            </a:r>
            <a:r>
              <a:rPr lang="en-US" altLang="ko-KR" dirty="0"/>
              <a:t>? </a:t>
            </a:r>
            <a:r>
              <a:rPr lang="ko-KR" altLang="en-US" dirty="0"/>
              <a:t>하나님과의 교통은 하나님이 말씀하시는 것을 듣는것을 기본으로 </a:t>
            </a:r>
            <a:endParaRPr lang="en-US" altLang="ko-KR" dirty="0"/>
          </a:p>
          <a:p>
            <a:r>
              <a:rPr lang="ko-KR" altLang="en-US" dirty="0"/>
              <a:t>요한계시록 예 </a:t>
            </a:r>
            <a:endParaRPr lang="en-US" altLang="ko-KR" dirty="0"/>
          </a:p>
          <a:p>
            <a:r>
              <a:rPr lang="en-US" dirty="0"/>
              <a:t>… </a:t>
            </a:r>
          </a:p>
          <a:p>
            <a:r>
              <a:rPr lang="en-US" dirty="0"/>
              <a:t>...</a:t>
            </a:r>
          </a:p>
          <a:p>
            <a:r>
              <a:rPr lang="en-US" dirty="0"/>
              <a:t>…</a:t>
            </a:r>
          </a:p>
          <a:p>
            <a:endParaRPr lang="en-US" dirty="0"/>
          </a:p>
          <a:p>
            <a:r>
              <a:rPr lang="ko-KR" altLang="en-US" dirty="0"/>
              <a:t>본질의 회복</a:t>
            </a:r>
            <a:endParaRPr lang="en-US" altLang="ko-KR" dirty="0"/>
          </a:p>
          <a:p>
            <a:r>
              <a:rPr lang="en-US" altLang="ko-KR" dirty="0"/>
              <a:t>1. </a:t>
            </a:r>
            <a:r>
              <a:rPr lang="ko-KR" altLang="en-US" dirty="0"/>
              <a:t>듣고 이해하는</a:t>
            </a:r>
            <a:endParaRPr lang="en-US" altLang="ko-KR" dirty="0"/>
          </a:p>
          <a:p>
            <a:pPr marL="171450" indent="-171450">
              <a:buFontTx/>
              <a:buChar char="-"/>
            </a:pPr>
            <a:r>
              <a:rPr lang="ko-KR" altLang="en-US" dirty="0"/>
              <a:t>창세기</a:t>
            </a:r>
            <a:r>
              <a:rPr lang="en-US" altLang="ko-KR" dirty="0"/>
              <a:t>: </a:t>
            </a:r>
            <a:r>
              <a:rPr lang="ko-KR" altLang="en-US" dirty="0"/>
              <a:t>태초에 하나님이 </a:t>
            </a:r>
            <a:r>
              <a:rPr lang="en-US" altLang="ko-KR" dirty="0"/>
              <a:t>…</a:t>
            </a:r>
          </a:p>
          <a:p>
            <a:pPr marL="0" indent="0">
              <a:buFontTx/>
              <a:buNone/>
            </a:pPr>
            <a:r>
              <a:rPr lang="en-US" dirty="0"/>
              <a:t>2. </a:t>
            </a:r>
            <a:r>
              <a:rPr lang="ko-KR" altLang="en-US" dirty="0"/>
              <a:t>말씀이 육신이 되었듯 삶으로 섬김의 행위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ko-KR" altLang="en-US" dirty="0"/>
              <a:t>요한복음</a:t>
            </a:r>
            <a:r>
              <a:rPr lang="en-US" altLang="ko-KR" dirty="0"/>
              <a:t>: </a:t>
            </a:r>
            <a:r>
              <a:rPr lang="ko-KR" altLang="en-US" dirty="0"/>
              <a:t>태초에 말씀이</a:t>
            </a:r>
            <a:r>
              <a:rPr lang="en-US" altLang="ko-KR" dirty="0"/>
              <a:t>.. </a:t>
            </a:r>
            <a:r>
              <a:rPr lang="ko-KR" altLang="en-US" dirty="0"/>
              <a:t>육신이</a:t>
            </a:r>
            <a:r>
              <a:rPr lang="en-US" altLang="ko-KR" dirty="0"/>
              <a:t>..</a:t>
            </a:r>
          </a:p>
          <a:p>
            <a:pPr marL="0" indent="0">
              <a:buFontTx/>
              <a:buNone/>
            </a:pPr>
            <a:endParaRPr lang="en-US" altLang="ko-KR"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2</a:t>
            </a:fld>
            <a:endParaRPr lang="ko-KR" altLang="en-US"/>
          </a:p>
        </p:txBody>
      </p:sp>
    </p:spTree>
    <p:extLst>
      <p:ext uri="{BB962C8B-B14F-4D97-AF65-F5344CB8AC3E}">
        <p14:creationId xmlns:p14="http://schemas.microsoft.com/office/powerpoint/2010/main" val="211034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25</a:t>
            </a:fld>
            <a:endParaRPr lang="ko-KR" altLang="en-US"/>
          </a:p>
        </p:txBody>
      </p:sp>
    </p:spTree>
    <p:extLst>
      <p:ext uri="{BB962C8B-B14F-4D97-AF65-F5344CB8AC3E}">
        <p14:creationId xmlns:p14="http://schemas.microsoft.com/office/powerpoint/2010/main" val="1058853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26</a:t>
            </a:fld>
            <a:endParaRPr lang="ko-KR" altLang="en-US"/>
          </a:p>
        </p:txBody>
      </p:sp>
    </p:spTree>
    <p:extLst>
      <p:ext uri="{BB962C8B-B14F-4D97-AF65-F5344CB8AC3E}">
        <p14:creationId xmlns:p14="http://schemas.microsoft.com/office/powerpoint/2010/main" val="728437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27</a:t>
            </a:fld>
            <a:endParaRPr lang="ko-KR" altLang="en-US"/>
          </a:p>
        </p:txBody>
      </p:sp>
    </p:spTree>
    <p:extLst>
      <p:ext uri="{BB962C8B-B14F-4D97-AF65-F5344CB8AC3E}">
        <p14:creationId xmlns:p14="http://schemas.microsoft.com/office/powerpoint/2010/main" val="764530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28</a:t>
            </a:fld>
            <a:endParaRPr lang="ko-KR" altLang="en-US"/>
          </a:p>
        </p:txBody>
      </p:sp>
    </p:spTree>
    <p:extLst>
      <p:ext uri="{BB962C8B-B14F-4D97-AF65-F5344CB8AC3E}">
        <p14:creationId xmlns:p14="http://schemas.microsoft.com/office/powerpoint/2010/main" val="97074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29</a:t>
            </a:fld>
            <a:endParaRPr lang="ko-KR" altLang="en-US"/>
          </a:p>
        </p:txBody>
      </p:sp>
    </p:spTree>
    <p:extLst>
      <p:ext uri="{BB962C8B-B14F-4D97-AF65-F5344CB8AC3E}">
        <p14:creationId xmlns:p14="http://schemas.microsoft.com/office/powerpoint/2010/main" val="505535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38</a:t>
            </a:fld>
            <a:endParaRPr lang="ko-KR" altLang="en-US"/>
          </a:p>
        </p:txBody>
      </p:sp>
    </p:spTree>
    <p:extLst>
      <p:ext uri="{BB962C8B-B14F-4D97-AF65-F5344CB8AC3E}">
        <p14:creationId xmlns:p14="http://schemas.microsoft.com/office/powerpoint/2010/main" val="3509376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39</a:t>
            </a:fld>
            <a:endParaRPr lang="ko-KR" altLang="en-US"/>
          </a:p>
        </p:txBody>
      </p:sp>
    </p:spTree>
    <p:extLst>
      <p:ext uri="{BB962C8B-B14F-4D97-AF65-F5344CB8AC3E}">
        <p14:creationId xmlns:p14="http://schemas.microsoft.com/office/powerpoint/2010/main" val="2751339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40</a:t>
            </a:fld>
            <a:endParaRPr lang="ko-KR" altLang="en-US"/>
          </a:p>
        </p:txBody>
      </p:sp>
    </p:spTree>
    <p:extLst>
      <p:ext uri="{BB962C8B-B14F-4D97-AF65-F5344CB8AC3E}">
        <p14:creationId xmlns:p14="http://schemas.microsoft.com/office/powerpoint/2010/main" val="1525594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41</a:t>
            </a:fld>
            <a:endParaRPr lang="ko-KR" altLang="en-US"/>
          </a:p>
        </p:txBody>
      </p:sp>
    </p:spTree>
    <p:extLst>
      <p:ext uri="{BB962C8B-B14F-4D97-AF65-F5344CB8AC3E}">
        <p14:creationId xmlns:p14="http://schemas.microsoft.com/office/powerpoint/2010/main" val="2449734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42</a:t>
            </a:fld>
            <a:endParaRPr lang="ko-KR" altLang="en-US"/>
          </a:p>
        </p:txBody>
      </p:sp>
    </p:spTree>
    <p:extLst>
      <p:ext uri="{BB962C8B-B14F-4D97-AF65-F5344CB8AC3E}">
        <p14:creationId xmlns:p14="http://schemas.microsoft.com/office/powerpoint/2010/main" val="640735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Intro </a:t>
            </a:r>
          </a:p>
          <a:p>
            <a:endParaRPr lang="en-US" altLang="ko-KR" dirty="0"/>
          </a:p>
          <a:p>
            <a:r>
              <a:rPr lang="ko-KR" altLang="en-US" dirty="0"/>
              <a:t>본질로 돌아가자 </a:t>
            </a:r>
            <a:endParaRPr lang="en-US" altLang="ko-KR" dirty="0"/>
          </a:p>
          <a:p>
            <a:r>
              <a:rPr lang="ko-KR" altLang="en-US" dirty="0"/>
              <a:t>말씀으로 돌아가자 </a:t>
            </a:r>
            <a:endParaRPr lang="en-US" altLang="ko-KR" dirty="0"/>
          </a:p>
          <a:p>
            <a:r>
              <a:rPr lang="ko-KR" altLang="en-US" dirty="0"/>
              <a:t>회복은 무엇</a:t>
            </a:r>
            <a:r>
              <a:rPr lang="en-US" altLang="ko-KR" dirty="0"/>
              <a:t>? </a:t>
            </a:r>
            <a:r>
              <a:rPr lang="ko-KR" altLang="en-US" dirty="0"/>
              <a:t>하나님과의 교통은 하나님이 말씀하시는 것을 듣는것을 기본으로 </a:t>
            </a:r>
            <a:endParaRPr lang="en-US" altLang="ko-KR" dirty="0"/>
          </a:p>
          <a:p>
            <a:r>
              <a:rPr lang="ko-KR" altLang="en-US" dirty="0"/>
              <a:t>요한계시록 예 </a:t>
            </a:r>
            <a:endParaRPr lang="en-US" altLang="ko-KR" dirty="0"/>
          </a:p>
          <a:p>
            <a:r>
              <a:rPr lang="en-US" dirty="0"/>
              <a:t>… </a:t>
            </a:r>
          </a:p>
          <a:p>
            <a:r>
              <a:rPr lang="en-US" dirty="0"/>
              <a:t>...</a:t>
            </a:r>
          </a:p>
          <a:p>
            <a:r>
              <a:rPr lang="en-US" dirty="0"/>
              <a:t>…</a:t>
            </a:r>
          </a:p>
          <a:p>
            <a:endParaRPr lang="en-US" dirty="0"/>
          </a:p>
          <a:p>
            <a:r>
              <a:rPr lang="ko-KR" altLang="en-US" dirty="0"/>
              <a:t>본질의 회복</a:t>
            </a:r>
            <a:endParaRPr lang="en-US" altLang="ko-KR" dirty="0"/>
          </a:p>
          <a:p>
            <a:r>
              <a:rPr lang="en-US" altLang="ko-KR" dirty="0"/>
              <a:t>1. </a:t>
            </a:r>
            <a:r>
              <a:rPr lang="ko-KR" altLang="en-US" dirty="0"/>
              <a:t>듣고 이해하는</a:t>
            </a:r>
            <a:endParaRPr lang="en-US" altLang="ko-KR" dirty="0"/>
          </a:p>
          <a:p>
            <a:pPr marL="171450" indent="-171450">
              <a:buFontTx/>
              <a:buChar char="-"/>
            </a:pPr>
            <a:r>
              <a:rPr lang="ko-KR" altLang="en-US" dirty="0"/>
              <a:t>창세기</a:t>
            </a:r>
            <a:r>
              <a:rPr lang="en-US" altLang="ko-KR" dirty="0"/>
              <a:t>: </a:t>
            </a:r>
            <a:r>
              <a:rPr lang="ko-KR" altLang="en-US" dirty="0"/>
              <a:t>태초에 하나님이 </a:t>
            </a:r>
            <a:r>
              <a:rPr lang="en-US" altLang="ko-KR" dirty="0"/>
              <a:t>…</a:t>
            </a:r>
          </a:p>
          <a:p>
            <a:pPr marL="0" indent="0">
              <a:buFontTx/>
              <a:buNone/>
            </a:pPr>
            <a:r>
              <a:rPr lang="en-US" dirty="0"/>
              <a:t>2. </a:t>
            </a:r>
            <a:r>
              <a:rPr lang="ko-KR" altLang="en-US" dirty="0"/>
              <a:t>말씀이 육신이 되었듯 삶으로 섬김의 행위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ko-KR" altLang="en-US" dirty="0"/>
              <a:t>요한복음</a:t>
            </a:r>
            <a:r>
              <a:rPr lang="en-US" altLang="ko-KR" dirty="0"/>
              <a:t>: </a:t>
            </a:r>
            <a:r>
              <a:rPr lang="ko-KR" altLang="en-US" dirty="0"/>
              <a:t>태초에 말씀이</a:t>
            </a:r>
            <a:r>
              <a:rPr lang="en-US" altLang="ko-KR" dirty="0"/>
              <a:t>.. </a:t>
            </a:r>
            <a:r>
              <a:rPr lang="ko-KR" altLang="en-US" dirty="0"/>
              <a:t>육신이</a:t>
            </a:r>
            <a:r>
              <a:rPr lang="en-US" altLang="ko-KR" dirty="0"/>
              <a:t>..</a:t>
            </a:r>
          </a:p>
          <a:p>
            <a:pPr marL="0" indent="0">
              <a:buFontTx/>
              <a:buNone/>
            </a:pPr>
            <a:endParaRPr lang="en-US" altLang="ko-KR"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3</a:t>
            </a:fld>
            <a:endParaRPr lang="ko-KR" altLang="en-US"/>
          </a:p>
        </p:txBody>
      </p:sp>
    </p:spTree>
    <p:extLst>
      <p:ext uri="{BB962C8B-B14F-4D97-AF65-F5344CB8AC3E}">
        <p14:creationId xmlns:p14="http://schemas.microsoft.com/office/powerpoint/2010/main" val="3234541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43</a:t>
            </a:fld>
            <a:endParaRPr lang="ko-KR" altLang="en-US"/>
          </a:p>
        </p:txBody>
      </p:sp>
    </p:spTree>
    <p:extLst>
      <p:ext uri="{BB962C8B-B14F-4D97-AF65-F5344CB8AC3E}">
        <p14:creationId xmlns:p14="http://schemas.microsoft.com/office/powerpoint/2010/main" val="8983729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44</a:t>
            </a:fld>
            <a:endParaRPr lang="ko-KR" altLang="en-US"/>
          </a:p>
        </p:txBody>
      </p:sp>
    </p:spTree>
    <p:extLst>
      <p:ext uri="{BB962C8B-B14F-4D97-AF65-F5344CB8AC3E}">
        <p14:creationId xmlns:p14="http://schemas.microsoft.com/office/powerpoint/2010/main" val="3070069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45</a:t>
            </a:fld>
            <a:endParaRPr lang="ko-KR" altLang="en-US"/>
          </a:p>
        </p:txBody>
      </p:sp>
    </p:spTree>
    <p:extLst>
      <p:ext uri="{BB962C8B-B14F-4D97-AF65-F5344CB8AC3E}">
        <p14:creationId xmlns:p14="http://schemas.microsoft.com/office/powerpoint/2010/main" val="3500824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ko-KR"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46</a:t>
            </a:fld>
            <a:endParaRPr lang="ko-KR" altLang="en-US"/>
          </a:p>
        </p:txBody>
      </p:sp>
    </p:spTree>
    <p:extLst>
      <p:ext uri="{BB962C8B-B14F-4D97-AF65-F5344CB8AC3E}">
        <p14:creationId xmlns:p14="http://schemas.microsoft.com/office/powerpoint/2010/main" val="9031220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51</a:t>
            </a:fld>
            <a:endParaRPr lang="ko-KR" altLang="en-US"/>
          </a:p>
        </p:txBody>
      </p:sp>
    </p:spTree>
    <p:extLst>
      <p:ext uri="{BB962C8B-B14F-4D97-AF65-F5344CB8AC3E}">
        <p14:creationId xmlns:p14="http://schemas.microsoft.com/office/powerpoint/2010/main" val="3373929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Intro </a:t>
            </a:r>
          </a:p>
          <a:p>
            <a:endParaRPr lang="en-US" altLang="ko-KR" dirty="0"/>
          </a:p>
          <a:p>
            <a:r>
              <a:rPr lang="ko-KR" altLang="en-US" dirty="0"/>
              <a:t>본질로 돌아가자 </a:t>
            </a:r>
            <a:endParaRPr lang="en-US" altLang="ko-KR" dirty="0"/>
          </a:p>
          <a:p>
            <a:r>
              <a:rPr lang="ko-KR" altLang="en-US" dirty="0"/>
              <a:t>말씀으로 돌아가자 </a:t>
            </a:r>
            <a:endParaRPr lang="en-US" altLang="ko-KR" dirty="0"/>
          </a:p>
          <a:p>
            <a:r>
              <a:rPr lang="ko-KR" altLang="en-US" dirty="0"/>
              <a:t>회복은 무엇</a:t>
            </a:r>
            <a:r>
              <a:rPr lang="en-US" altLang="ko-KR" dirty="0"/>
              <a:t>? </a:t>
            </a:r>
            <a:r>
              <a:rPr lang="ko-KR" altLang="en-US" dirty="0"/>
              <a:t>하나님과의 교통은 하나님이 말씀하시는 것을 듣는것을 기본으로 </a:t>
            </a:r>
            <a:endParaRPr lang="en-US" altLang="ko-KR" dirty="0"/>
          </a:p>
          <a:p>
            <a:r>
              <a:rPr lang="ko-KR" altLang="en-US" dirty="0"/>
              <a:t>요한계시록 예 </a:t>
            </a:r>
            <a:endParaRPr lang="en-US" altLang="ko-KR" dirty="0"/>
          </a:p>
          <a:p>
            <a:r>
              <a:rPr lang="en-US" dirty="0"/>
              <a:t>… </a:t>
            </a:r>
          </a:p>
          <a:p>
            <a:r>
              <a:rPr lang="en-US" dirty="0"/>
              <a:t>...</a:t>
            </a:r>
          </a:p>
          <a:p>
            <a:r>
              <a:rPr lang="en-US" dirty="0"/>
              <a:t>…</a:t>
            </a:r>
          </a:p>
          <a:p>
            <a:endParaRPr lang="en-US" dirty="0"/>
          </a:p>
          <a:p>
            <a:r>
              <a:rPr lang="ko-KR" altLang="en-US" dirty="0"/>
              <a:t>본질의 회복</a:t>
            </a:r>
            <a:endParaRPr lang="en-US" altLang="ko-KR" dirty="0"/>
          </a:p>
          <a:p>
            <a:r>
              <a:rPr lang="en-US" altLang="ko-KR" dirty="0"/>
              <a:t>1. </a:t>
            </a:r>
            <a:r>
              <a:rPr lang="ko-KR" altLang="en-US" dirty="0"/>
              <a:t>듣고 이해하는</a:t>
            </a:r>
            <a:endParaRPr lang="en-US" altLang="ko-KR" dirty="0"/>
          </a:p>
          <a:p>
            <a:pPr marL="171450" indent="-171450">
              <a:buFontTx/>
              <a:buChar char="-"/>
            </a:pPr>
            <a:r>
              <a:rPr lang="ko-KR" altLang="en-US" dirty="0"/>
              <a:t>창세기</a:t>
            </a:r>
            <a:r>
              <a:rPr lang="en-US" altLang="ko-KR" dirty="0"/>
              <a:t>: </a:t>
            </a:r>
            <a:r>
              <a:rPr lang="ko-KR" altLang="en-US" dirty="0"/>
              <a:t>태초에 하나님이 </a:t>
            </a:r>
            <a:r>
              <a:rPr lang="en-US" altLang="ko-KR" dirty="0"/>
              <a:t>…</a:t>
            </a:r>
          </a:p>
          <a:p>
            <a:pPr marL="0" indent="0">
              <a:buFontTx/>
              <a:buNone/>
            </a:pPr>
            <a:r>
              <a:rPr lang="en-US" dirty="0"/>
              <a:t>2. </a:t>
            </a:r>
            <a:r>
              <a:rPr lang="ko-KR" altLang="en-US" dirty="0"/>
              <a:t>말씀이 육신이 되었듯 삶으로 섬김의 행위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ko-KR" altLang="en-US" dirty="0"/>
              <a:t>요한복음</a:t>
            </a:r>
            <a:r>
              <a:rPr lang="en-US" altLang="ko-KR" dirty="0"/>
              <a:t>: </a:t>
            </a:r>
            <a:r>
              <a:rPr lang="ko-KR" altLang="en-US" dirty="0"/>
              <a:t>태초에 말씀이</a:t>
            </a:r>
            <a:r>
              <a:rPr lang="en-US" altLang="ko-KR" dirty="0"/>
              <a:t>.. </a:t>
            </a:r>
            <a:r>
              <a:rPr lang="ko-KR" altLang="en-US" dirty="0"/>
              <a:t>육신이</a:t>
            </a:r>
            <a:r>
              <a:rPr lang="en-US" altLang="ko-KR" dirty="0"/>
              <a:t>..</a:t>
            </a:r>
          </a:p>
          <a:p>
            <a:pPr marL="0" indent="0">
              <a:buFontTx/>
              <a:buNone/>
            </a:pPr>
            <a:endParaRPr lang="en-US" altLang="ko-KR"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4</a:t>
            </a:fld>
            <a:endParaRPr lang="ko-KR" altLang="en-US"/>
          </a:p>
        </p:txBody>
      </p:sp>
    </p:spTree>
    <p:extLst>
      <p:ext uri="{BB962C8B-B14F-4D97-AF65-F5344CB8AC3E}">
        <p14:creationId xmlns:p14="http://schemas.microsoft.com/office/powerpoint/2010/main" val="2591369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Intro </a:t>
            </a:r>
          </a:p>
          <a:p>
            <a:endParaRPr lang="en-US" altLang="ko-KR" dirty="0"/>
          </a:p>
          <a:p>
            <a:r>
              <a:rPr lang="ko-KR" altLang="en-US" dirty="0"/>
              <a:t>본질로 돌아가자 </a:t>
            </a:r>
            <a:endParaRPr lang="en-US" altLang="ko-KR" dirty="0"/>
          </a:p>
          <a:p>
            <a:r>
              <a:rPr lang="ko-KR" altLang="en-US" dirty="0"/>
              <a:t>말씀으로 돌아가자 </a:t>
            </a:r>
            <a:endParaRPr lang="en-US" altLang="ko-KR" dirty="0"/>
          </a:p>
          <a:p>
            <a:r>
              <a:rPr lang="ko-KR" altLang="en-US" dirty="0"/>
              <a:t>회복은 무엇</a:t>
            </a:r>
            <a:r>
              <a:rPr lang="en-US" altLang="ko-KR" dirty="0"/>
              <a:t>? </a:t>
            </a:r>
            <a:r>
              <a:rPr lang="ko-KR" altLang="en-US" dirty="0"/>
              <a:t>하나님과의 교통은 하나님이 말씀하시는 것을 듣는것을 기본으로 </a:t>
            </a:r>
            <a:endParaRPr lang="en-US" altLang="ko-KR" dirty="0"/>
          </a:p>
          <a:p>
            <a:r>
              <a:rPr lang="ko-KR" altLang="en-US" dirty="0"/>
              <a:t>요한계시록 예 </a:t>
            </a:r>
            <a:endParaRPr lang="en-US" altLang="ko-KR" dirty="0"/>
          </a:p>
          <a:p>
            <a:r>
              <a:rPr lang="en-US" dirty="0"/>
              <a:t>… </a:t>
            </a:r>
          </a:p>
          <a:p>
            <a:r>
              <a:rPr lang="en-US" dirty="0"/>
              <a:t>...</a:t>
            </a:r>
          </a:p>
          <a:p>
            <a:r>
              <a:rPr lang="en-US" dirty="0"/>
              <a:t>…</a:t>
            </a:r>
          </a:p>
          <a:p>
            <a:endParaRPr lang="en-US" dirty="0"/>
          </a:p>
          <a:p>
            <a:r>
              <a:rPr lang="ko-KR" altLang="en-US" dirty="0"/>
              <a:t>본질의 회복</a:t>
            </a:r>
            <a:endParaRPr lang="en-US" altLang="ko-KR" dirty="0"/>
          </a:p>
          <a:p>
            <a:r>
              <a:rPr lang="en-US" altLang="ko-KR" dirty="0"/>
              <a:t>1. </a:t>
            </a:r>
            <a:r>
              <a:rPr lang="ko-KR" altLang="en-US" dirty="0"/>
              <a:t>듣고 이해하는</a:t>
            </a:r>
            <a:endParaRPr lang="en-US" altLang="ko-KR" dirty="0"/>
          </a:p>
          <a:p>
            <a:pPr marL="171450" indent="-171450">
              <a:buFontTx/>
              <a:buChar char="-"/>
            </a:pPr>
            <a:r>
              <a:rPr lang="ko-KR" altLang="en-US" dirty="0"/>
              <a:t>창세기</a:t>
            </a:r>
            <a:r>
              <a:rPr lang="en-US" altLang="ko-KR" dirty="0"/>
              <a:t>: </a:t>
            </a:r>
            <a:r>
              <a:rPr lang="ko-KR" altLang="en-US" dirty="0"/>
              <a:t>태초에 하나님이 </a:t>
            </a:r>
            <a:r>
              <a:rPr lang="en-US" altLang="ko-KR" dirty="0"/>
              <a:t>…</a:t>
            </a:r>
          </a:p>
          <a:p>
            <a:pPr marL="0" indent="0">
              <a:buFontTx/>
              <a:buNone/>
            </a:pPr>
            <a:r>
              <a:rPr lang="en-US" dirty="0"/>
              <a:t>2. </a:t>
            </a:r>
            <a:r>
              <a:rPr lang="ko-KR" altLang="en-US" dirty="0"/>
              <a:t>말씀이 육신이 되었듯 삶으로 섬김의 행위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ko-KR" altLang="en-US" dirty="0"/>
              <a:t>요한복음</a:t>
            </a:r>
            <a:r>
              <a:rPr lang="en-US" altLang="ko-KR" dirty="0"/>
              <a:t>: </a:t>
            </a:r>
            <a:r>
              <a:rPr lang="ko-KR" altLang="en-US" dirty="0"/>
              <a:t>태초에 말씀이</a:t>
            </a:r>
            <a:r>
              <a:rPr lang="en-US" altLang="ko-KR" dirty="0"/>
              <a:t>.. </a:t>
            </a:r>
            <a:r>
              <a:rPr lang="ko-KR" altLang="en-US" dirty="0"/>
              <a:t>육신이</a:t>
            </a:r>
            <a:r>
              <a:rPr lang="en-US" altLang="ko-KR" dirty="0"/>
              <a:t>..</a:t>
            </a:r>
          </a:p>
          <a:p>
            <a:pPr marL="0" indent="0">
              <a:buFontTx/>
              <a:buNone/>
            </a:pPr>
            <a:endParaRPr lang="en-US" altLang="ko-KR"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5</a:t>
            </a:fld>
            <a:endParaRPr lang="ko-KR" altLang="en-US"/>
          </a:p>
        </p:txBody>
      </p:sp>
    </p:spTree>
    <p:extLst>
      <p:ext uri="{BB962C8B-B14F-4D97-AF65-F5344CB8AC3E}">
        <p14:creationId xmlns:p14="http://schemas.microsoft.com/office/powerpoint/2010/main" val="21283657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Intro </a:t>
            </a:r>
          </a:p>
          <a:p>
            <a:endParaRPr lang="en-US" altLang="ko-KR" dirty="0"/>
          </a:p>
          <a:p>
            <a:r>
              <a:rPr lang="ko-KR" altLang="en-US" dirty="0"/>
              <a:t>본질로 돌아가자 </a:t>
            </a:r>
            <a:endParaRPr lang="en-US" altLang="ko-KR" dirty="0"/>
          </a:p>
          <a:p>
            <a:r>
              <a:rPr lang="ko-KR" altLang="en-US" dirty="0"/>
              <a:t>말씀으로 돌아가자 </a:t>
            </a:r>
            <a:endParaRPr lang="en-US" altLang="ko-KR" dirty="0"/>
          </a:p>
          <a:p>
            <a:r>
              <a:rPr lang="ko-KR" altLang="en-US" dirty="0"/>
              <a:t>회복은 무엇</a:t>
            </a:r>
            <a:r>
              <a:rPr lang="en-US" altLang="ko-KR" dirty="0"/>
              <a:t>? </a:t>
            </a:r>
            <a:r>
              <a:rPr lang="ko-KR" altLang="en-US" dirty="0"/>
              <a:t>하나님과의 교통은 하나님이 말씀하시는 것을 듣는것을 기본으로 </a:t>
            </a:r>
            <a:endParaRPr lang="en-US" altLang="ko-KR" dirty="0"/>
          </a:p>
          <a:p>
            <a:r>
              <a:rPr lang="ko-KR" altLang="en-US" dirty="0"/>
              <a:t>요한계시록 예 </a:t>
            </a:r>
            <a:endParaRPr lang="en-US" altLang="ko-KR" dirty="0"/>
          </a:p>
          <a:p>
            <a:r>
              <a:rPr lang="en-US" dirty="0"/>
              <a:t>… </a:t>
            </a:r>
          </a:p>
          <a:p>
            <a:r>
              <a:rPr lang="en-US" dirty="0"/>
              <a:t>...</a:t>
            </a:r>
          </a:p>
          <a:p>
            <a:r>
              <a:rPr lang="en-US" dirty="0"/>
              <a:t>…</a:t>
            </a:r>
          </a:p>
          <a:p>
            <a:endParaRPr lang="en-US" dirty="0"/>
          </a:p>
          <a:p>
            <a:r>
              <a:rPr lang="ko-KR" altLang="en-US" dirty="0"/>
              <a:t>본질의 회복</a:t>
            </a:r>
            <a:endParaRPr lang="en-US" altLang="ko-KR" dirty="0"/>
          </a:p>
          <a:p>
            <a:r>
              <a:rPr lang="en-US" altLang="ko-KR" dirty="0"/>
              <a:t>1. </a:t>
            </a:r>
            <a:r>
              <a:rPr lang="ko-KR" altLang="en-US" dirty="0"/>
              <a:t>듣고 이해하는</a:t>
            </a:r>
            <a:endParaRPr lang="en-US" altLang="ko-KR" dirty="0"/>
          </a:p>
          <a:p>
            <a:pPr marL="171450" indent="-171450">
              <a:buFontTx/>
              <a:buChar char="-"/>
            </a:pPr>
            <a:r>
              <a:rPr lang="ko-KR" altLang="en-US" dirty="0"/>
              <a:t>창세기</a:t>
            </a:r>
            <a:r>
              <a:rPr lang="en-US" altLang="ko-KR" dirty="0"/>
              <a:t>: </a:t>
            </a:r>
            <a:r>
              <a:rPr lang="ko-KR" altLang="en-US" dirty="0"/>
              <a:t>태초에 하나님이 </a:t>
            </a:r>
            <a:r>
              <a:rPr lang="en-US" altLang="ko-KR" dirty="0"/>
              <a:t>…</a:t>
            </a:r>
          </a:p>
          <a:p>
            <a:pPr marL="0" indent="0">
              <a:buFontTx/>
              <a:buNone/>
            </a:pPr>
            <a:r>
              <a:rPr lang="en-US" dirty="0"/>
              <a:t>2. </a:t>
            </a:r>
            <a:r>
              <a:rPr lang="ko-KR" altLang="en-US" dirty="0"/>
              <a:t>말씀이 육신이 되었듯 삶으로 섬김의 행위 </a:t>
            </a:r>
            <a:endParaRPr lang="en-US" altLang="ko-KR" dirty="0"/>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  </a:t>
            </a:r>
            <a:r>
              <a:rPr lang="ko-KR" altLang="en-US" dirty="0"/>
              <a:t>요한복음</a:t>
            </a:r>
            <a:r>
              <a:rPr lang="en-US" altLang="ko-KR" dirty="0"/>
              <a:t>: </a:t>
            </a:r>
            <a:r>
              <a:rPr lang="ko-KR" altLang="en-US" dirty="0"/>
              <a:t>태초에 말씀이</a:t>
            </a:r>
            <a:r>
              <a:rPr lang="en-US" altLang="ko-KR" dirty="0"/>
              <a:t>.. </a:t>
            </a:r>
            <a:r>
              <a:rPr lang="ko-KR" altLang="en-US" dirty="0"/>
              <a:t>육신이</a:t>
            </a:r>
            <a:r>
              <a:rPr lang="en-US" altLang="ko-KR" dirty="0"/>
              <a:t>..</a:t>
            </a:r>
          </a:p>
          <a:p>
            <a:pPr marL="0" indent="0">
              <a:buFontTx/>
              <a:buNone/>
            </a:pPr>
            <a:endParaRPr lang="en-US" altLang="ko-KR"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6</a:t>
            </a:fld>
            <a:endParaRPr lang="ko-KR" altLang="en-US"/>
          </a:p>
        </p:txBody>
      </p:sp>
    </p:spTree>
    <p:extLst>
      <p:ext uri="{BB962C8B-B14F-4D97-AF65-F5344CB8AC3E}">
        <p14:creationId xmlns:p14="http://schemas.microsoft.com/office/powerpoint/2010/main" val="200333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21</a:t>
            </a:fld>
            <a:endParaRPr lang="ko-KR" altLang="en-US"/>
          </a:p>
        </p:txBody>
      </p:sp>
    </p:spTree>
    <p:extLst>
      <p:ext uri="{BB962C8B-B14F-4D97-AF65-F5344CB8AC3E}">
        <p14:creationId xmlns:p14="http://schemas.microsoft.com/office/powerpoint/2010/main" val="103970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22</a:t>
            </a:fld>
            <a:endParaRPr lang="ko-KR" altLang="en-US"/>
          </a:p>
        </p:txBody>
      </p:sp>
    </p:spTree>
    <p:extLst>
      <p:ext uri="{BB962C8B-B14F-4D97-AF65-F5344CB8AC3E}">
        <p14:creationId xmlns:p14="http://schemas.microsoft.com/office/powerpoint/2010/main" val="654516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23</a:t>
            </a:fld>
            <a:endParaRPr lang="ko-KR" altLang="en-US"/>
          </a:p>
        </p:txBody>
      </p:sp>
    </p:spTree>
    <p:extLst>
      <p:ext uri="{BB962C8B-B14F-4D97-AF65-F5344CB8AC3E}">
        <p14:creationId xmlns:p14="http://schemas.microsoft.com/office/powerpoint/2010/main" val="3535767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E4AC22-E34E-433E-B6D9-075CEFA2561E}" type="slidenum">
              <a:rPr lang="ko-KR" altLang="en-US" smtClean="0"/>
              <a:t>24</a:t>
            </a:fld>
            <a:endParaRPr lang="ko-KR" altLang="en-US"/>
          </a:p>
        </p:txBody>
      </p:sp>
    </p:spTree>
    <p:extLst>
      <p:ext uri="{BB962C8B-B14F-4D97-AF65-F5344CB8AC3E}">
        <p14:creationId xmlns:p14="http://schemas.microsoft.com/office/powerpoint/2010/main" val="169834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BA3E013-3C26-49A0-B534-03CF1D0BE9E9}"/>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A783072-D886-4409-BCF8-54DAF24E86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2974806A-1C62-487B-B638-06CD35EDB868}"/>
              </a:ext>
            </a:extLst>
          </p:cNvPr>
          <p:cNvSpPr>
            <a:spLocks noGrp="1"/>
          </p:cNvSpPr>
          <p:nvPr>
            <p:ph type="dt" sz="half" idx="10"/>
          </p:nvPr>
        </p:nvSpPr>
        <p:spPr/>
        <p:txBody>
          <a:bodyPr/>
          <a:lstStyle/>
          <a:p>
            <a:fld id="{0DC42B76-9141-4D94-A0EF-B3F868082527}"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5AD31FB4-62DB-4230-8B52-B49DFF4344C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569CB26-5C41-43FE-B8E4-03D4DD52691E}"/>
              </a:ext>
            </a:extLst>
          </p:cNvPr>
          <p:cNvSpPr>
            <a:spLocks noGrp="1"/>
          </p:cNvSpPr>
          <p:nvPr>
            <p:ph type="sldNum" sz="quarter" idx="12"/>
          </p:nvPr>
        </p:nvSpPr>
        <p:spPr/>
        <p:txBody>
          <a:body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19432825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7FEA5BA-87A3-4160-A09C-BE67640D6B2A}"/>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948535F-A9C3-4414-BA29-A325D23F80B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703E031-6070-4A21-9671-442C6E817120}"/>
              </a:ext>
            </a:extLst>
          </p:cNvPr>
          <p:cNvSpPr>
            <a:spLocks noGrp="1"/>
          </p:cNvSpPr>
          <p:nvPr>
            <p:ph type="dt" sz="half" idx="10"/>
          </p:nvPr>
        </p:nvSpPr>
        <p:spPr/>
        <p:txBody>
          <a:bodyPr/>
          <a:lstStyle/>
          <a:p>
            <a:fld id="{0DC42B76-9141-4D94-A0EF-B3F868082527}"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1B877594-6276-4A51-836A-428E11A2CA1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68AFF2A-98D7-4E46-B42A-24AC9748C0DB}"/>
              </a:ext>
            </a:extLst>
          </p:cNvPr>
          <p:cNvSpPr>
            <a:spLocks noGrp="1"/>
          </p:cNvSpPr>
          <p:nvPr>
            <p:ph type="sldNum" sz="quarter" idx="12"/>
          </p:nvPr>
        </p:nvSpPr>
        <p:spPr/>
        <p:txBody>
          <a:body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1593372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3235244F-93DB-4F18-A203-E24AAFBD95F5}"/>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55FFF4B3-E78C-4FC6-B0D2-077B5CA48573}"/>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E1FDAA6-6000-4422-B498-F077C738D158}"/>
              </a:ext>
            </a:extLst>
          </p:cNvPr>
          <p:cNvSpPr>
            <a:spLocks noGrp="1"/>
          </p:cNvSpPr>
          <p:nvPr>
            <p:ph type="dt" sz="half" idx="10"/>
          </p:nvPr>
        </p:nvSpPr>
        <p:spPr/>
        <p:txBody>
          <a:bodyPr/>
          <a:lstStyle/>
          <a:p>
            <a:fld id="{0DC42B76-9141-4D94-A0EF-B3F868082527}"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84D9CFB9-21CF-48A2-B991-80A0D89B1B58}"/>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E83C6AC7-27D2-46B6-BD3F-06E970EDCD9E}"/>
              </a:ext>
            </a:extLst>
          </p:cNvPr>
          <p:cNvSpPr>
            <a:spLocks noGrp="1"/>
          </p:cNvSpPr>
          <p:nvPr>
            <p:ph type="sldNum" sz="quarter" idx="12"/>
          </p:nvPr>
        </p:nvSpPr>
        <p:spPr/>
        <p:txBody>
          <a:body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32367188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AAEDA62-2D57-4512-A5FE-50EE19212886}"/>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F5686EF7-EF47-48B7-AA48-1393E500A9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33BC0551-576C-4FC4-AA65-BA0C0FE446C1}"/>
              </a:ext>
            </a:extLst>
          </p:cNvPr>
          <p:cNvSpPr>
            <a:spLocks noGrp="1"/>
          </p:cNvSpPr>
          <p:nvPr>
            <p:ph type="dt" sz="half" idx="10"/>
          </p:nvPr>
        </p:nvSpPr>
        <p:spPr/>
        <p:txBody>
          <a:bodyPr/>
          <a:lstStyle/>
          <a:p>
            <a:fld id="{7D5388B8-92FD-4876-8336-3352E6BA05B2}"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FA4E7153-FAD4-45E2-BFAF-06D571539D6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2A68677-FEF6-414B-990C-2703EA4BB2B2}"/>
              </a:ext>
            </a:extLst>
          </p:cNvPr>
          <p:cNvSpPr>
            <a:spLocks noGrp="1"/>
          </p:cNvSpPr>
          <p:nvPr>
            <p:ph type="sldNum" sz="quarter" idx="12"/>
          </p:nvPr>
        </p:nvSpPr>
        <p:spPr/>
        <p:txBody>
          <a:body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4816307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713A6F-0477-45B8-BF9C-243097DC4EF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E9316300-BD7F-41C1-9DE8-44536F0B7BB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37F32C1A-5061-4D3B-8F8A-D1B4EF83350E}"/>
              </a:ext>
            </a:extLst>
          </p:cNvPr>
          <p:cNvSpPr>
            <a:spLocks noGrp="1"/>
          </p:cNvSpPr>
          <p:nvPr>
            <p:ph type="dt" sz="half" idx="10"/>
          </p:nvPr>
        </p:nvSpPr>
        <p:spPr/>
        <p:txBody>
          <a:bodyPr/>
          <a:lstStyle/>
          <a:p>
            <a:fld id="{7D5388B8-92FD-4876-8336-3352E6BA05B2}"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CC2A5814-A1AA-48BF-A853-6699882486A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EC995D6-EF4D-4C5E-AA57-1885B1A5BF54}"/>
              </a:ext>
            </a:extLst>
          </p:cNvPr>
          <p:cNvSpPr>
            <a:spLocks noGrp="1"/>
          </p:cNvSpPr>
          <p:nvPr>
            <p:ph type="sldNum" sz="quarter" idx="12"/>
          </p:nvPr>
        </p:nvSpPr>
        <p:spPr/>
        <p:txBody>
          <a:body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513181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C5511E2-3BC6-41A5-86D1-D8AC931A4A2D}"/>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689D23CF-653B-4CDE-9512-CB4589B838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298469EC-3E40-4534-A64D-C16078C31488}"/>
              </a:ext>
            </a:extLst>
          </p:cNvPr>
          <p:cNvSpPr>
            <a:spLocks noGrp="1"/>
          </p:cNvSpPr>
          <p:nvPr>
            <p:ph type="dt" sz="half" idx="10"/>
          </p:nvPr>
        </p:nvSpPr>
        <p:spPr/>
        <p:txBody>
          <a:bodyPr/>
          <a:lstStyle/>
          <a:p>
            <a:fld id="{7D5388B8-92FD-4876-8336-3352E6BA05B2}"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964DD526-C4E7-47D1-BC8C-49752580BF2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04D3D7B-3C34-4EC8-A7E5-D11AAE5B74B2}"/>
              </a:ext>
            </a:extLst>
          </p:cNvPr>
          <p:cNvSpPr>
            <a:spLocks noGrp="1"/>
          </p:cNvSpPr>
          <p:nvPr>
            <p:ph type="sldNum" sz="quarter" idx="12"/>
          </p:nvPr>
        </p:nvSpPr>
        <p:spPr/>
        <p:txBody>
          <a:body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1937597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998416E-924A-429D-BDAB-E58973D81DB9}"/>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12F4809-9CDD-4E5E-8FFE-FCCA5D22D54F}"/>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8B46ABE8-FE30-41E1-9C4B-52E28667CEEB}"/>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E84757C-B0A0-4B9D-BAE3-48A3B572AC4D}"/>
              </a:ext>
            </a:extLst>
          </p:cNvPr>
          <p:cNvSpPr>
            <a:spLocks noGrp="1"/>
          </p:cNvSpPr>
          <p:nvPr>
            <p:ph type="dt" sz="half" idx="10"/>
          </p:nvPr>
        </p:nvSpPr>
        <p:spPr/>
        <p:txBody>
          <a:bodyPr/>
          <a:lstStyle/>
          <a:p>
            <a:fld id="{7D5388B8-92FD-4876-8336-3352E6BA05B2}" type="datetimeFigureOut">
              <a:rPr lang="ko-KR" altLang="en-US" smtClean="0"/>
              <a:t>2022. 7. 10.</a:t>
            </a:fld>
            <a:endParaRPr lang="ko-KR" altLang="en-US"/>
          </a:p>
        </p:txBody>
      </p:sp>
      <p:sp>
        <p:nvSpPr>
          <p:cNvPr id="6" name="바닥글 개체 틀 5">
            <a:extLst>
              <a:ext uri="{FF2B5EF4-FFF2-40B4-BE49-F238E27FC236}">
                <a16:creationId xmlns:a16="http://schemas.microsoft.com/office/drawing/2014/main" id="{00E2CE35-AE7F-47D2-9CF9-2F47D563A98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3C034EB-42B4-4EA7-8544-F02414569434}"/>
              </a:ext>
            </a:extLst>
          </p:cNvPr>
          <p:cNvSpPr>
            <a:spLocks noGrp="1"/>
          </p:cNvSpPr>
          <p:nvPr>
            <p:ph type="sldNum" sz="quarter" idx="12"/>
          </p:nvPr>
        </p:nvSpPr>
        <p:spPr/>
        <p:txBody>
          <a:body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528834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6C44A0-6D9B-46B5-9964-B44304846592}"/>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B8A00863-5492-4862-9732-B28B503171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9689A5A6-DC87-4E91-A7DA-1EC566FE6FB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B014117D-D501-46D9-955A-8FEBA4DB2A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895A2526-B173-4534-9A8B-B5DF57E463EF}"/>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FC2E643-D9A4-45D6-AA53-8E560DC75561}"/>
              </a:ext>
            </a:extLst>
          </p:cNvPr>
          <p:cNvSpPr>
            <a:spLocks noGrp="1"/>
          </p:cNvSpPr>
          <p:nvPr>
            <p:ph type="dt" sz="half" idx="10"/>
          </p:nvPr>
        </p:nvSpPr>
        <p:spPr/>
        <p:txBody>
          <a:bodyPr/>
          <a:lstStyle/>
          <a:p>
            <a:fld id="{7D5388B8-92FD-4876-8336-3352E6BA05B2}" type="datetimeFigureOut">
              <a:rPr lang="ko-KR" altLang="en-US" smtClean="0"/>
              <a:t>2022. 7. 10.</a:t>
            </a:fld>
            <a:endParaRPr lang="ko-KR" altLang="en-US"/>
          </a:p>
        </p:txBody>
      </p:sp>
      <p:sp>
        <p:nvSpPr>
          <p:cNvPr id="8" name="바닥글 개체 틀 7">
            <a:extLst>
              <a:ext uri="{FF2B5EF4-FFF2-40B4-BE49-F238E27FC236}">
                <a16:creationId xmlns:a16="http://schemas.microsoft.com/office/drawing/2014/main" id="{3C3AD9B2-1A0F-4C35-9412-9C291722FF80}"/>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B99CD6C2-6C0C-483E-9293-F5199AA49AFB}"/>
              </a:ext>
            </a:extLst>
          </p:cNvPr>
          <p:cNvSpPr>
            <a:spLocks noGrp="1"/>
          </p:cNvSpPr>
          <p:nvPr>
            <p:ph type="sldNum" sz="quarter" idx="12"/>
          </p:nvPr>
        </p:nvSpPr>
        <p:spPr/>
        <p:txBody>
          <a:body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10657967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46400A8-2990-4665-8A0D-DEECDD97706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9F51BFE3-3A00-461A-89E7-0EF6C6313231}"/>
              </a:ext>
            </a:extLst>
          </p:cNvPr>
          <p:cNvSpPr>
            <a:spLocks noGrp="1"/>
          </p:cNvSpPr>
          <p:nvPr>
            <p:ph type="dt" sz="half" idx="10"/>
          </p:nvPr>
        </p:nvSpPr>
        <p:spPr/>
        <p:txBody>
          <a:bodyPr/>
          <a:lstStyle/>
          <a:p>
            <a:fld id="{7D5388B8-92FD-4876-8336-3352E6BA05B2}" type="datetimeFigureOut">
              <a:rPr lang="ko-KR" altLang="en-US" smtClean="0"/>
              <a:t>2022. 7. 10.</a:t>
            </a:fld>
            <a:endParaRPr lang="ko-KR" altLang="en-US"/>
          </a:p>
        </p:txBody>
      </p:sp>
      <p:sp>
        <p:nvSpPr>
          <p:cNvPr id="4" name="바닥글 개체 틀 3">
            <a:extLst>
              <a:ext uri="{FF2B5EF4-FFF2-40B4-BE49-F238E27FC236}">
                <a16:creationId xmlns:a16="http://schemas.microsoft.com/office/drawing/2014/main" id="{795207A1-17B4-4EEA-B794-9D7C9C3F6B18}"/>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AB5876BC-9D40-483F-B933-9234DDDBB06C}"/>
              </a:ext>
            </a:extLst>
          </p:cNvPr>
          <p:cNvSpPr>
            <a:spLocks noGrp="1"/>
          </p:cNvSpPr>
          <p:nvPr>
            <p:ph type="sldNum" sz="quarter" idx="12"/>
          </p:nvPr>
        </p:nvSpPr>
        <p:spPr/>
        <p:txBody>
          <a:body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4197129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42298B7-D533-4DAB-A452-9F3338B22EAA}"/>
              </a:ext>
            </a:extLst>
          </p:cNvPr>
          <p:cNvSpPr>
            <a:spLocks noGrp="1"/>
          </p:cNvSpPr>
          <p:nvPr>
            <p:ph type="dt" sz="half" idx="10"/>
          </p:nvPr>
        </p:nvSpPr>
        <p:spPr/>
        <p:txBody>
          <a:bodyPr/>
          <a:lstStyle/>
          <a:p>
            <a:fld id="{7D5388B8-92FD-4876-8336-3352E6BA05B2}" type="datetimeFigureOut">
              <a:rPr lang="ko-KR" altLang="en-US" smtClean="0"/>
              <a:t>2022. 7. 10.</a:t>
            </a:fld>
            <a:endParaRPr lang="ko-KR" altLang="en-US"/>
          </a:p>
        </p:txBody>
      </p:sp>
      <p:sp>
        <p:nvSpPr>
          <p:cNvPr id="3" name="바닥글 개체 틀 2">
            <a:extLst>
              <a:ext uri="{FF2B5EF4-FFF2-40B4-BE49-F238E27FC236}">
                <a16:creationId xmlns:a16="http://schemas.microsoft.com/office/drawing/2014/main" id="{F738E920-B77C-4321-8A71-736D386A7E7A}"/>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9C355F8-C7BA-4AC0-A186-2D6F80EC5CE1}"/>
              </a:ext>
            </a:extLst>
          </p:cNvPr>
          <p:cNvSpPr>
            <a:spLocks noGrp="1"/>
          </p:cNvSpPr>
          <p:nvPr>
            <p:ph type="sldNum" sz="quarter" idx="12"/>
          </p:nvPr>
        </p:nvSpPr>
        <p:spPr/>
        <p:txBody>
          <a:body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14285806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F864365-761C-43B0-950F-46CF1EDAB425}"/>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BEB02B88-E0BA-4078-B60A-F7A8FDCCE6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B1748C99-8A1B-4394-A828-0B295DFDBA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B2B0EB06-96C7-4DA9-ACE9-204FB3918C83}"/>
              </a:ext>
            </a:extLst>
          </p:cNvPr>
          <p:cNvSpPr>
            <a:spLocks noGrp="1"/>
          </p:cNvSpPr>
          <p:nvPr>
            <p:ph type="dt" sz="half" idx="10"/>
          </p:nvPr>
        </p:nvSpPr>
        <p:spPr/>
        <p:txBody>
          <a:bodyPr/>
          <a:lstStyle/>
          <a:p>
            <a:fld id="{7D5388B8-92FD-4876-8336-3352E6BA05B2}" type="datetimeFigureOut">
              <a:rPr lang="ko-KR" altLang="en-US" smtClean="0"/>
              <a:t>2022. 7. 10.</a:t>
            </a:fld>
            <a:endParaRPr lang="ko-KR" altLang="en-US"/>
          </a:p>
        </p:txBody>
      </p:sp>
      <p:sp>
        <p:nvSpPr>
          <p:cNvPr id="6" name="바닥글 개체 틀 5">
            <a:extLst>
              <a:ext uri="{FF2B5EF4-FFF2-40B4-BE49-F238E27FC236}">
                <a16:creationId xmlns:a16="http://schemas.microsoft.com/office/drawing/2014/main" id="{BACA71A4-537A-4EF0-86DC-31AD8691AED8}"/>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9720F4AF-2DB5-4BCE-8D4E-4DC4B27B3932}"/>
              </a:ext>
            </a:extLst>
          </p:cNvPr>
          <p:cNvSpPr>
            <a:spLocks noGrp="1"/>
          </p:cNvSpPr>
          <p:nvPr>
            <p:ph type="sldNum" sz="quarter" idx="12"/>
          </p:nvPr>
        </p:nvSpPr>
        <p:spPr/>
        <p:txBody>
          <a:body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641070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77232A1-4214-4616-8783-6488D7100602}"/>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1A9483A8-CCE5-49B1-B860-029DE205C62B}"/>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F1A89B0-A56E-447B-A76A-1B5C588B3784}"/>
              </a:ext>
            </a:extLst>
          </p:cNvPr>
          <p:cNvSpPr>
            <a:spLocks noGrp="1"/>
          </p:cNvSpPr>
          <p:nvPr>
            <p:ph type="dt" sz="half" idx="10"/>
          </p:nvPr>
        </p:nvSpPr>
        <p:spPr/>
        <p:txBody>
          <a:bodyPr/>
          <a:lstStyle/>
          <a:p>
            <a:fld id="{0DC42B76-9141-4D94-A0EF-B3F868082527}"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988BA1FF-97DE-4EC2-9099-C42C36A33DF6}"/>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1814493-6F9E-4864-9448-D240BF4A9168}"/>
              </a:ext>
            </a:extLst>
          </p:cNvPr>
          <p:cNvSpPr>
            <a:spLocks noGrp="1"/>
          </p:cNvSpPr>
          <p:nvPr>
            <p:ph type="sldNum" sz="quarter" idx="12"/>
          </p:nvPr>
        </p:nvSpPr>
        <p:spPr/>
        <p:txBody>
          <a:body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1045163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16E79E6-56B3-43F1-9EFD-CFE91C2B822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278D4049-A465-4124-AFEB-3D3D99066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62AF8969-E43F-4D5C-A943-1ADD4B425A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75FA180-C3E3-4853-B0B1-2C650E12061C}"/>
              </a:ext>
            </a:extLst>
          </p:cNvPr>
          <p:cNvSpPr>
            <a:spLocks noGrp="1"/>
          </p:cNvSpPr>
          <p:nvPr>
            <p:ph type="dt" sz="half" idx="10"/>
          </p:nvPr>
        </p:nvSpPr>
        <p:spPr/>
        <p:txBody>
          <a:bodyPr/>
          <a:lstStyle/>
          <a:p>
            <a:fld id="{7D5388B8-92FD-4876-8336-3352E6BA05B2}" type="datetimeFigureOut">
              <a:rPr lang="ko-KR" altLang="en-US" smtClean="0"/>
              <a:t>2022. 7. 10.</a:t>
            </a:fld>
            <a:endParaRPr lang="ko-KR" altLang="en-US"/>
          </a:p>
        </p:txBody>
      </p:sp>
      <p:sp>
        <p:nvSpPr>
          <p:cNvPr id="6" name="바닥글 개체 틀 5">
            <a:extLst>
              <a:ext uri="{FF2B5EF4-FFF2-40B4-BE49-F238E27FC236}">
                <a16:creationId xmlns:a16="http://schemas.microsoft.com/office/drawing/2014/main" id="{834A695D-F7E9-4647-AF79-CB96D20F5B5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1855137-EF2C-4234-BC85-A3B35BC5EBBC}"/>
              </a:ext>
            </a:extLst>
          </p:cNvPr>
          <p:cNvSpPr>
            <a:spLocks noGrp="1"/>
          </p:cNvSpPr>
          <p:nvPr>
            <p:ph type="sldNum" sz="quarter" idx="12"/>
          </p:nvPr>
        </p:nvSpPr>
        <p:spPr/>
        <p:txBody>
          <a:body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280985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C31CE19-5B4F-4862-A766-C08F438B2840}"/>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262573D0-D0CD-467F-B2E3-39C888401E5F}"/>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0490A995-B2C0-40BC-914F-F9544CA97A91}"/>
              </a:ext>
            </a:extLst>
          </p:cNvPr>
          <p:cNvSpPr>
            <a:spLocks noGrp="1"/>
          </p:cNvSpPr>
          <p:nvPr>
            <p:ph type="dt" sz="half" idx="10"/>
          </p:nvPr>
        </p:nvSpPr>
        <p:spPr/>
        <p:txBody>
          <a:bodyPr/>
          <a:lstStyle/>
          <a:p>
            <a:fld id="{7D5388B8-92FD-4876-8336-3352E6BA05B2}"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2C34CF9F-0825-4EDA-B68D-F93E5AFB70B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39B99DA-E7CC-4EAC-A21E-7710B5B05D31}"/>
              </a:ext>
            </a:extLst>
          </p:cNvPr>
          <p:cNvSpPr>
            <a:spLocks noGrp="1"/>
          </p:cNvSpPr>
          <p:nvPr>
            <p:ph type="sldNum" sz="quarter" idx="12"/>
          </p:nvPr>
        </p:nvSpPr>
        <p:spPr/>
        <p:txBody>
          <a:body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601656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AE7C8F07-7307-4316-A274-0B54BC8816A9}"/>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3AFE23A-32DA-4EA9-9BE2-187F50BB5CD5}"/>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2CA81575-1A5E-430B-BC46-F59C72B7A8DE}"/>
              </a:ext>
            </a:extLst>
          </p:cNvPr>
          <p:cNvSpPr>
            <a:spLocks noGrp="1"/>
          </p:cNvSpPr>
          <p:nvPr>
            <p:ph type="dt" sz="half" idx="10"/>
          </p:nvPr>
        </p:nvSpPr>
        <p:spPr/>
        <p:txBody>
          <a:bodyPr/>
          <a:lstStyle/>
          <a:p>
            <a:fld id="{7D5388B8-92FD-4876-8336-3352E6BA05B2}"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242D0686-B394-429A-838A-35D20BA46B6E}"/>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E9F60E1-EE48-4891-A839-DBC8D21D64A5}"/>
              </a:ext>
            </a:extLst>
          </p:cNvPr>
          <p:cNvSpPr>
            <a:spLocks noGrp="1"/>
          </p:cNvSpPr>
          <p:nvPr>
            <p:ph type="sldNum" sz="quarter" idx="12"/>
          </p:nvPr>
        </p:nvSpPr>
        <p:spPr/>
        <p:txBody>
          <a:body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2721233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563F05E-0492-46CD-86C9-9EA73DAF859A}"/>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33449189-11F4-4223-B94F-FA8C7E3E28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4A39DDD3-DF78-4D24-9891-FA281AC99AD7}"/>
              </a:ext>
            </a:extLst>
          </p:cNvPr>
          <p:cNvSpPr>
            <a:spLocks noGrp="1"/>
          </p:cNvSpPr>
          <p:nvPr>
            <p:ph type="dt" sz="half" idx="10"/>
          </p:nvPr>
        </p:nvSpPr>
        <p:spPr/>
        <p:txBody>
          <a:bodyPr/>
          <a:lstStyle/>
          <a:p>
            <a:fld id="{0DC42B76-9141-4D94-A0EF-B3F868082527}"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9D95079C-FB68-4ECB-A7A8-E6D3B05EDA00}"/>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EDA3D91-FD21-4523-B565-F668DA509BFC}"/>
              </a:ext>
            </a:extLst>
          </p:cNvPr>
          <p:cNvSpPr>
            <a:spLocks noGrp="1"/>
          </p:cNvSpPr>
          <p:nvPr>
            <p:ph type="sldNum" sz="quarter" idx="12"/>
          </p:nvPr>
        </p:nvSpPr>
        <p:spPr/>
        <p:txBody>
          <a:body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2934763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99F84B-71BF-4B11-A43F-62BE614226CE}"/>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FA0E05D1-3A5C-4546-8D6E-177F1273A29C}"/>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E7D4FD33-8FF2-471E-9AD5-14A32B808001}"/>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0F67E924-17B4-4583-8864-F35E61ED2331}"/>
              </a:ext>
            </a:extLst>
          </p:cNvPr>
          <p:cNvSpPr>
            <a:spLocks noGrp="1"/>
          </p:cNvSpPr>
          <p:nvPr>
            <p:ph type="dt" sz="half" idx="10"/>
          </p:nvPr>
        </p:nvSpPr>
        <p:spPr/>
        <p:txBody>
          <a:bodyPr/>
          <a:lstStyle/>
          <a:p>
            <a:fld id="{0DC42B76-9141-4D94-A0EF-B3F868082527}" type="datetimeFigureOut">
              <a:rPr lang="ko-KR" altLang="en-US" smtClean="0"/>
              <a:t>2022. 7. 10.</a:t>
            </a:fld>
            <a:endParaRPr lang="ko-KR" altLang="en-US"/>
          </a:p>
        </p:txBody>
      </p:sp>
      <p:sp>
        <p:nvSpPr>
          <p:cNvPr id="6" name="바닥글 개체 틀 5">
            <a:extLst>
              <a:ext uri="{FF2B5EF4-FFF2-40B4-BE49-F238E27FC236}">
                <a16:creationId xmlns:a16="http://schemas.microsoft.com/office/drawing/2014/main" id="{81365668-166D-46D5-BD94-D40191659029}"/>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8F81DB23-B13D-4C8A-B3B1-EEBEED58E080}"/>
              </a:ext>
            </a:extLst>
          </p:cNvPr>
          <p:cNvSpPr>
            <a:spLocks noGrp="1"/>
          </p:cNvSpPr>
          <p:nvPr>
            <p:ph type="sldNum" sz="quarter" idx="12"/>
          </p:nvPr>
        </p:nvSpPr>
        <p:spPr/>
        <p:txBody>
          <a:body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369851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43175FB-3F54-43F0-A4C2-7BF827BBFDE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3FD6CF4-7ABE-4609-BAF9-1BEB235E05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761611CA-8754-4F86-A0BC-E954F53DA34C}"/>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521A0106-FB21-46C1-9FD4-AACF2D7EC5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C9819A1C-5FF8-4933-8850-E88A2D8E19D9}"/>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E1264986-6156-4EC2-924E-FB77BBEC6A70}"/>
              </a:ext>
            </a:extLst>
          </p:cNvPr>
          <p:cNvSpPr>
            <a:spLocks noGrp="1"/>
          </p:cNvSpPr>
          <p:nvPr>
            <p:ph type="dt" sz="half" idx="10"/>
          </p:nvPr>
        </p:nvSpPr>
        <p:spPr/>
        <p:txBody>
          <a:bodyPr/>
          <a:lstStyle/>
          <a:p>
            <a:fld id="{0DC42B76-9141-4D94-A0EF-B3F868082527}" type="datetimeFigureOut">
              <a:rPr lang="ko-KR" altLang="en-US" smtClean="0"/>
              <a:t>2022. 7. 10.</a:t>
            </a:fld>
            <a:endParaRPr lang="ko-KR" altLang="en-US"/>
          </a:p>
        </p:txBody>
      </p:sp>
      <p:sp>
        <p:nvSpPr>
          <p:cNvPr id="8" name="바닥글 개체 틀 7">
            <a:extLst>
              <a:ext uri="{FF2B5EF4-FFF2-40B4-BE49-F238E27FC236}">
                <a16:creationId xmlns:a16="http://schemas.microsoft.com/office/drawing/2014/main" id="{A8BD9F25-0218-45DF-8019-C0C8E2BC4E5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2C70F5F-A981-47F2-99F9-5DE8C7BC67D5}"/>
              </a:ext>
            </a:extLst>
          </p:cNvPr>
          <p:cNvSpPr>
            <a:spLocks noGrp="1"/>
          </p:cNvSpPr>
          <p:nvPr>
            <p:ph type="sldNum" sz="quarter" idx="12"/>
          </p:nvPr>
        </p:nvSpPr>
        <p:spPr/>
        <p:txBody>
          <a:body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4019108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C606FB5-1FFF-49C0-934E-54D61AF8CD80}"/>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B48AA78E-74CC-417A-A973-B8B2D79E78B5}"/>
              </a:ext>
            </a:extLst>
          </p:cNvPr>
          <p:cNvSpPr>
            <a:spLocks noGrp="1"/>
          </p:cNvSpPr>
          <p:nvPr>
            <p:ph type="dt" sz="half" idx="10"/>
          </p:nvPr>
        </p:nvSpPr>
        <p:spPr/>
        <p:txBody>
          <a:bodyPr/>
          <a:lstStyle/>
          <a:p>
            <a:fld id="{0DC42B76-9141-4D94-A0EF-B3F868082527}" type="datetimeFigureOut">
              <a:rPr lang="ko-KR" altLang="en-US" smtClean="0"/>
              <a:t>2022. 7. 10.</a:t>
            </a:fld>
            <a:endParaRPr lang="ko-KR" altLang="en-US"/>
          </a:p>
        </p:txBody>
      </p:sp>
      <p:sp>
        <p:nvSpPr>
          <p:cNvPr id="4" name="바닥글 개체 틀 3">
            <a:extLst>
              <a:ext uri="{FF2B5EF4-FFF2-40B4-BE49-F238E27FC236}">
                <a16:creationId xmlns:a16="http://schemas.microsoft.com/office/drawing/2014/main" id="{6086A17A-DC0A-469D-8C57-6A8C71F97BEE}"/>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DC5B678B-151D-4E0E-879C-7E87B4EC2E6C}"/>
              </a:ext>
            </a:extLst>
          </p:cNvPr>
          <p:cNvSpPr>
            <a:spLocks noGrp="1"/>
          </p:cNvSpPr>
          <p:nvPr>
            <p:ph type="sldNum" sz="quarter" idx="12"/>
          </p:nvPr>
        </p:nvSpPr>
        <p:spPr/>
        <p:txBody>
          <a:body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780766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9949D76-6F73-471D-94EC-33991E692146}"/>
              </a:ext>
            </a:extLst>
          </p:cNvPr>
          <p:cNvSpPr>
            <a:spLocks noGrp="1"/>
          </p:cNvSpPr>
          <p:nvPr>
            <p:ph type="dt" sz="half" idx="10"/>
          </p:nvPr>
        </p:nvSpPr>
        <p:spPr/>
        <p:txBody>
          <a:bodyPr/>
          <a:lstStyle/>
          <a:p>
            <a:fld id="{0DC42B76-9141-4D94-A0EF-B3F868082527}" type="datetimeFigureOut">
              <a:rPr lang="ko-KR" altLang="en-US" smtClean="0"/>
              <a:t>2022. 7. 10.</a:t>
            </a:fld>
            <a:endParaRPr lang="ko-KR" altLang="en-US"/>
          </a:p>
        </p:txBody>
      </p:sp>
      <p:sp>
        <p:nvSpPr>
          <p:cNvPr id="3" name="바닥글 개체 틀 2">
            <a:extLst>
              <a:ext uri="{FF2B5EF4-FFF2-40B4-BE49-F238E27FC236}">
                <a16:creationId xmlns:a16="http://schemas.microsoft.com/office/drawing/2014/main" id="{4A4D9959-CBA7-4159-B33C-57AF71B30EB9}"/>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4EB9267E-E39B-45A0-BC90-88D5442A4010}"/>
              </a:ext>
            </a:extLst>
          </p:cNvPr>
          <p:cNvSpPr>
            <a:spLocks noGrp="1"/>
          </p:cNvSpPr>
          <p:nvPr>
            <p:ph type="sldNum" sz="quarter" idx="12"/>
          </p:nvPr>
        </p:nvSpPr>
        <p:spPr/>
        <p:txBody>
          <a:body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2011306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99EA1E-E748-4F63-8466-29EFB30F0794}"/>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C8D5444B-A978-44ED-93B8-F2FB3EFFA9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8E4C081E-20C9-438D-ADC8-56C9C0A0EC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4E3E292-9651-4F38-B862-8F5C2E5FC32D}"/>
              </a:ext>
            </a:extLst>
          </p:cNvPr>
          <p:cNvSpPr>
            <a:spLocks noGrp="1"/>
          </p:cNvSpPr>
          <p:nvPr>
            <p:ph type="dt" sz="half" idx="10"/>
          </p:nvPr>
        </p:nvSpPr>
        <p:spPr/>
        <p:txBody>
          <a:bodyPr/>
          <a:lstStyle/>
          <a:p>
            <a:fld id="{0DC42B76-9141-4D94-A0EF-B3F868082527}" type="datetimeFigureOut">
              <a:rPr lang="ko-KR" altLang="en-US" smtClean="0"/>
              <a:t>2022. 7. 10.</a:t>
            </a:fld>
            <a:endParaRPr lang="ko-KR" altLang="en-US"/>
          </a:p>
        </p:txBody>
      </p:sp>
      <p:sp>
        <p:nvSpPr>
          <p:cNvPr id="6" name="바닥글 개체 틀 5">
            <a:extLst>
              <a:ext uri="{FF2B5EF4-FFF2-40B4-BE49-F238E27FC236}">
                <a16:creationId xmlns:a16="http://schemas.microsoft.com/office/drawing/2014/main" id="{43C86E6C-E7B0-4CEE-8686-303C31E33271}"/>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CC7D728-019A-4959-98FD-31FF0DF26CFF}"/>
              </a:ext>
            </a:extLst>
          </p:cNvPr>
          <p:cNvSpPr>
            <a:spLocks noGrp="1"/>
          </p:cNvSpPr>
          <p:nvPr>
            <p:ph type="sldNum" sz="quarter" idx="12"/>
          </p:nvPr>
        </p:nvSpPr>
        <p:spPr/>
        <p:txBody>
          <a:body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2626110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681DF77-D40E-4146-A063-396FCB5F5329}"/>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AB56B122-EEA1-4473-8AB7-D632DCED43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E00F80D1-3044-4A5C-B084-4B336128EB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87A94180-D42F-4729-A1C5-05652533C4D4}"/>
              </a:ext>
            </a:extLst>
          </p:cNvPr>
          <p:cNvSpPr>
            <a:spLocks noGrp="1"/>
          </p:cNvSpPr>
          <p:nvPr>
            <p:ph type="dt" sz="half" idx="10"/>
          </p:nvPr>
        </p:nvSpPr>
        <p:spPr/>
        <p:txBody>
          <a:bodyPr/>
          <a:lstStyle/>
          <a:p>
            <a:fld id="{0DC42B76-9141-4D94-A0EF-B3F868082527}" type="datetimeFigureOut">
              <a:rPr lang="ko-KR" altLang="en-US" smtClean="0"/>
              <a:t>2022. 7. 10.</a:t>
            </a:fld>
            <a:endParaRPr lang="ko-KR" altLang="en-US"/>
          </a:p>
        </p:txBody>
      </p:sp>
      <p:sp>
        <p:nvSpPr>
          <p:cNvPr id="6" name="바닥글 개체 틀 5">
            <a:extLst>
              <a:ext uri="{FF2B5EF4-FFF2-40B4-BE49-F238E27FC236}">
                <a16:creationId xmlns:a16="http://schemas.microsoft.com/office/drawing/2014/main" id="{24A5FB07-70CF-4430-8034-83A534DC12C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D9E27697-CD02-45D9-9512-96C6C46A74D4}"/>
              </a:ext>
            </a:extLst>
          </p:cNvPr>
          <p:cNvSpPr>
            <a:spLocks noGrp="1"/>
          </p:cNvSpPr>
          <p:nvPr>
            <p:ph type="sldNum" sz="quarter" idx="12"/>
          </p:nvPr>
        </p:nvSpPr>
        <p:spPr/>
        <p:txBody>
          <a:body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2408867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E323F477-C8DD-4831-8736-CDBB758C63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30B4CF6-48AC-4F73-AB9F-73C7B7F20E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FB4EAFE-DBC5-438F-A7F4-E32F739991A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C42B76-9141-4D94-A0EF-B3F868082527}"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BAFADBD5-12EC-4B11-8490-7378AB1B0E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592A5CCB-EB2B-4671-AF20-DAF43231DC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3B7020-4C17-4285-8DA4-47BA49801E52}" type="slidenum">
              <a:rPr lang="ko-KR" altLang="en-US" smtClean="0"/>
              <a:t>‹#›</a:t>
            </a:fld>
            <a:endParaRPr lang="ko-KR" altLang="en-US"/>
          </a:p>
        </p:txBody>
      </p:sp>
    </p:spTree>
    <p:extLst>
      <p:ext uri="{BB962C8B-B14F-4D97-AF65-F5344CB8AC3E}">
        <p14:creationId xmlns:p14="http://schemas.microsoft.com/office/powerpoint/2010/main" val="35015300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5EE395D4-E8E2-4D82-A12C-605AFC86C0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46D91954-D186-451B-9C4D-80FB0ED03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C081F50-BAB1-4184-97AA-9D3261D593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388B8-92FD-4876-8336-3352E6BA05B2}" type="datetimeFigureOut">
              <a:rPr lang="ko-KR" altLang="en-US" smtClean="0"/>
              <a:t>2022. 7. 10.</a:t>
            </a:fld>
            <a:endParaRPr lang="ko-KR" altLang="en-US"/>
          </a:p>
        </p:txBody>
      </p:sp>
      <p:sp>
        <p:nvSpPr>
          <p:cNvPr id="5" name="바닥글 개체 틀 4">
            <a:extLst>
              <a:ext uri="{FF2B5EF4-FFF2-40B4-BE49-F238E27FC236}">
                <a16:creationId xmlns:a16="http://schemas.microsoft.com/office/drawing/2014/main" id="{50CD2242-C5AA-4423-9DA2-5F3143F969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9BF76403-B984-4C0A-8B02-F972E32A31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B1F26B-BC95-4065-A07D-64F328EE3350}" type="slidenum">
              <a:rPr lang="ko-KR" altLang="en-US" smtClean="0"/>
              <a:t>‹#›</a:t>
            </a:fld>
            <a:endParaRPr lang="ko-KR" altLang="en-US"/>
          </a:p>
        </p:txBody>
      </p:sp>
    </p:spTree>
    <p:extLst>
      <p:ext uri="{BB962C8B-B14F-4D97-AF65-F5344CB8AC3E}">
        <p14:creationId xmlns:p14="http://schemas.microsoft.com/office/powerpoint/2010/main" val="2942308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microsoft.com/office/2007/relationships/hdphoto" Target="../media/hdphoto1.wdp"/><Relationship Id="rId7" Type="http://schemas.openxmlformats.org/officeDocument/2006/relationships/image" Target="../media/image7.sv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ko.wikipedia.org/wiki/%ED%95%98%EB%82%98%EB%8B%98" TargetMode="External"/><Relationship Id="rId3" Type="http://schemas.openxmlformats.org/officeDocument/2006/relationships/image" Target="../media/image3.png"/><Relationship Id="rId7" Type="http://schemas.openxmlformats.org/officeDocument/2006/relationships/hyperlink" Target="https://ko.wikipedia.org/wiki/%EC%84%B1%EA%B2%B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jpeg"/><Relationship Id="rId4" Type="http://schemas.microsoft.com/office/2007/relationships/hdphoto" Target="../media/hdphoto1.wdp"/><Relationship Id="rId9" Type="http://schemas.openxmlformats.org/officeDocument/2006/relationships/hyperlink" Target="https://ko.wikipedia.org/wiki/%EC%B6%95%EC%9E%90%EC%98%81%EA%B0%90%EC%84%A4"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8.jpe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esv.org/2%20Tim.%203%3A15%E2%80%9317/"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esv.org/2%20Thess.%202%3A2/" TargetMode="External"/><Relationship Id="rId5" Type="http://schemas.openxmlformats.org/officeDocument/2006/relationships/hyperlink" Target="https://www.esv.org/Gal.%201%3A8%E2%80%939/" TargetMode="Externa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jpe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jpe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21.jpe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9.jpeg"/><Relationship Id="rId4" Type="http://schemas.microsoft.com/office/2007/relationships/hdphoto" Target="../media/hdphoto1.wdp"/></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3.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5.png"/><Relationship Id="rId2" Type="http://schemas.openxmlformats.org/officeDocument/2006/relationships/video" Target="../media/media2.mp4"/><Relationship Id="rId1" Type="http://schemas.microsoft.com/office/2007/relationships/media" Target="../media/media2.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7.png"/><Relationship Id="rId2" Type="http://schemas.openxmlformats.org/officeDocument/2006/relationships/video" Target="../media/media3.mp4"/><Relationship Id="rId1" Type="http://schemas.microsoft.com/office/2007/relationships/media" Target="../media/media3.mp4"/><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E174331-3A5C-40C8-837A-F569890E3A79}"/>
              </a:ext>
            </a:extLst>
          </p:cNvPr>
          <p:cNvPicPr>
            <a:picLocks noChangeAspect="1"/>
          </p:cNvPicPr>
          <p:nvPr/>
        </p:nvPicPr>
        <p:blipFill>
          <a:blip r:embed="rId2"/>
          <a:stretch>
            <a:fillRect/>
          </a:stretch>
        </p:blipFill>
        <p:spPr>
          <a:xfrm>
            <a:off x="0" y="0"/>
            <a:ext cx="12192000" cy="6857999"/>
          </a:xfrm>
          <a:prstGeom prst="rect">
            <a:avLst/>
          </a:prstGeom>
        </p:spPr>
      </p:pic>
      <p:sp>
        <p:nvSpPr>
          <p:cNvPr id="7" name="직사각형 6">
            <a:extLst>
              <a:ext uri="{FF2B5EF4-FFF2-40B4-BE49-F238E27FC236}">
                <a16:creationId xmlns:a16="http://schemas.microsoft.com/office/drawing/2014/main" id="{9062E667-60DB-4ADE-B1E0-7D4110A7239F}"/>
              </a:ext>
            </a:extLst>
          </p:cNvPr>
          <p:cNvSpPr/>
          <p:nvPr/>
        </p:nvSpPr>
        <p:spPr>
          <a:xfrm>
            <a:off x="1980118" y="1535312"/>
            <a:ext cx="8113776" cy="5262979"/>
          </a:xfrm>
          <a:prstGeom prst="rect">
            <a:avLst/>
          </a:prstGeom>
        </p:spPr>
        <p:txBody>
          <a:bodyPr>
            <a:spAutoFit/>
          </a:bodyPr>
          <a:lstStyle/>
          <a:p>
            <a:pPr algn="ctr" fontAlgn="base"/>
            <a:r>
              <a:rPr lang="ko-KR" altLang="en-US" sz="2000" dirty="0">
                <a:solidFill>
                  <a:schemeClr val="bg1"/>
                </a:solidFill>
                <a:effectLst/>
                <a:latin typeface="Noto Sans CJK KR Medium" panose="020B0500000000000000" pitchFamily="34" charset="-128"/>
                <a:ea typeface="Noto Sans CJK KR Medium" panose="020B0500000000000000" pitchFamily="34" charset="-128"/>
              </a:rPr>
              <a:t>성경과 하나님을 모르는 세대</a:t>
            </a:r>
          </a:p>
          <a:p>
            <a:pPr algn="ctr" fontAlgn="base"/>
            <a:r>
              <a:rPr lang="ko-KR" altLang="en-US" sz="2000" dirty="0">
                <a:solidFill>
                  <a:schemeClr val="bg1"/>
                </a:solidFill>
                <a:effectLst/>
                <a:latin typeface="Noto Sans CJK KR Medium" panose="020B0500000000000000" pitchFamily="34" charset="-128"/>
                <a:ea typeface="Noto Sans CJK KR Medium" panose="020B0500000000000000" pitchFamily="34" charset="-128"/>
              </a:rPr>
              <a:t>우리의 다음세대</a:t>
            </a:r>
            <a:endParaRPr lang="en-US" altLang="ko-KR" sz="2000" dirty="0">
              <a:solidFill>
                <a:schemeClr val="bg1"/>
              </a:solidFill>
              <a:effectLst/>
              <a:latin typeface="Noto Sans CJK KR Medium" panose="020B0500000000000000" pitchFamily="34" charset="-128"/>
              <a:ea typeface="Noto Sans CJK KR Medium" panose="020B0500000000000000" pitchFamily="34" charset="-128"/>
            </a:endParaRPr>
          </a:p>
          <a:p>
            <a:pPr algn="ctr" fontAlgn="base"/>
            <a:endParaRPr lang="ko-KR" altLang="en-US" dirty="0">
              <a:solidFill>
                <a:schemeClr val="bg1"/>
              </a:solidFill>
              <a:effectLst/>
              <a:latin typeface="Noto Sans CJK KR Medium" panose="020B0500000000000000" pitchFamily="34" charset="-128"/>
              <a:ea typeface="Noto Sans CJK KR Medium" panose="020B0500000000000000" pitchFamily="34" charset="-128"/>
            </a:endParaRPr>
          </a:p>
          <a:p>
            <a:pPr algn="ctr" fontAlgn="base"/>
            <a:r>
              <a:rPr lang="ko-KR" altLang="en-US" sz="3200" b="1" dirty="0">
                <a:solidFill>
                  <a:schemeClr val="bg1"/>
                </a:solidFill>
                <a:effectLst/>
                <a:latin typeface="Noto Sans CJK KR Medium" panose="020B0500000000000000" pitchFamily="34" charset="-128"/>
                <a:ea typeface="Noto Sans CJK KR Medium" panose="020B0500000000000000" pitchFamily="34" charset="-128"/>
              </a:rPr>
              <a:t>무엇을 어떻게 하여야 합니까</a:t>
            </a:r>
            <a:r>
              <a:rPr lang="en-US" altLang="ko-KR" sz="3200" b="1" dirty="0">
                <a:solidFill>
                  <a:schemeClr val="bg1"/>
                </a:solidFill>
                <a:effectLst/>
                <a:latin typeface="Noto Sans CJK KR Medium" panose="020B0500000000000000" pitchFamily="34" charset="-128"/>
                <a:ea typeface="Noto Sans CJK KR Medium" panose="020B0500000000000000" pitchFamily="34" charset="-128"/>
              </a:rPr>
              <a:t>?</a:t>
            </a:r>
          </a:p>
          <a:p>
            <a:pPr algn="ctr" fontAlgn="base"/>
            <a:endParaRPr lang="en-US" altLang="ko-KR" sz="3200" b="1" dirty="0">
              <a:solidFill>
                <a:schemeClr val="bg1"/>
              </a:solidFill>
              <a:latin typeface="Noto Sans CJK KR Medium" panose="020B0500000000000000" pitchFamily="34" charset="-128"/>
              <a:ea typeface="Noto Sans CJK KR Medium" panose="020B0500000000000000" pitchFamily="34" charset="-128"/>
            </a:endParaRPr>
          </a:p>
          <a:p>
            <a:pPr algn="ctr" fontAlgn="base"/>
            <a:endParaRPr lang="en-US" altLang="ko-KR" dirty="0">
              <a:solidFill>
                <a:schemeClr val="bg1"/>
              </a:solidFill>
              <a:effectLst/>
              <a:latin typeface="Noto Sans CJK KR Medium" panose="020B0500000000000000" pitchFamily="34" charset="-128"/>
              <a:ea typeface="Noto Sans CJK KR Medium" panose="020B0500000000000000" pitchFamily="34" charset="-128"/>
            </a:endParaRPr>
          </a:p>
          <a:p>
            <a:pPr algn="ctr" fontAlgn="base"/>
            <a:r>
              <a:rPr lang="ko-KR" altLang="en-US" sz="2000" dirty="0">
                <a:solidFill>
                  <a:schemeClr val="bg1"/>
                </a:solidFill>
              </a:rPr>
              <a:t>사사기 </a:t>
            </a:r>
            <a:r>
              <a:rPr lang="en-US" altLang="ko-KR" sz="2000" dirty="0">
                <a:solidFill>
                  <a:schemeClr val="bg1"/>
                </a:solidFill>
                <a:ea typeface="Noto Sans CJK KR Medium" panose="020B0500000000000000" pitchFamily="34" charset="-128"/>
              </a:rPr>
              <a:t>2:10</a:t>
            </a:r>
            <a:r>
              <a:rPr lang="ko-KR" altLang="en-US" sz="2000" dirty="0">
                <a:solidFill>
                  <a:schemeClr val="bg1"/>
                </a:solidFill>
              </a:rPr>
              <a:t> </a:t>
            </a:r>
            <a:endParaRPr lang="en-US" altLang="ko-KR" sz="2000" dirty="0">
              <a:solidFill>
                <a:schemeClr val="bg1"/>
              </a:solidFill>
              <a:ea typeface="Noto Sans CJK KR Medium" panose="020B0500000000000000" pitchFamily="34" charset="-128"/>
            </a:endParaRPr>
          </a:p>
          <a:p>
            <a:pPr algn="ctr" fontAlgn="base"/>
            <a:endParaRPr lang="en-US" altLang="ko-KR" sz="2000" dirty="0">
              <a:solidFill>
                <a:schemeClr val="bg1"/>
              </a:solidFill>
              <a:effectLst/>
              <a:latin typeface="Noto Sans CJK KR Medium" panose="020B0500000000000000" pitchFamily="34" charset="-128"/>
              <a:ea typeface="Noto Sans CJK KR Medium" panose="020B0500000000000000" pitchFamily="34" charset="-128"/>
            </a:endParaRPr>
          </a:p>
          <a:p>
            <a:pPr algn="ctr" fontAlgn="base"/>
            <a:r>
              <a:rPr lang="ko-KR" altLang="en-US" sz="2000" dirty="0">
                <a:solidFill>
                  <a:schemeClr val="bg1"/>
                </a:solidFill>
                <a:latin typeface="Noto Sans CJK KR Medium" panose="020B0500000000000000" pitchFamily="34" charset="-128"/>
                <a:ea typeface="Noto Sans CJK KR Medium" panose="020B0500000000000000" pitchFamily="34" charset="-128"/>
              </a:rPr>
              <a:t>그 세대의 사람도 다 그 조상들에게로 돌아갔고 </a:t>
            </a:r>
            <a:br>
              <a:rPr lang="ko-KR" altLang="en-US" sz="2000" dirty="0">
                <a:solidFill>
                  <a:schemeClr val="bg1"/>
                </a:solidFill>
                <a:latin typeface="Noto Sans CJK KR Medium" panose="020B0500000000000000" pitchFamily="34" charset="-128"/>
                <a:ea typeface="Noto Sans CJK KR Medium" panose="020B0500000000000000" pitchFamily="34" charset="-128"/>
              </a:rPr>
            </a:br>
            <a:r>
              <a:rPr lang="ko-KR" altLang="en-US" sz="2000" dirty="0">
                <a:solidFill>
                  <a:schemeClr val="accent4">
                    <a:lumMod val="40000"/>
                    <a:lumOff val="60000"/>
                  </a:schemeClr>
                </a:solidFill>
              </a:rPr>
              <a:t>그 후에 일어난 다른 세대는 여호와를 알지 못하며 </a:t>
            </a:r>
            <a:br>
              <a:rPr lang="ko-KR" altLang="en-US" sz="2000" dirty="0">
                <a:solidFill>
                  <a:schemeClr val="bg1"/>
                </a:solidFill>
                <a:latin typeface="Noto Sans CJK KR Medium" panose="020B0500000000000000" pitchFamily="34" charset="-128"/>
                <a:ea typeface="Noto Sans CJK KR Medium" panose="020B0500000000000000" pitchFamily="34" charset="-128"/>
              </a:rPr>
            </a:br>
            <a:r>
              <a:rPr lang="ko-KR" altLang="en-US" sz="2000" dirty="0">
                <a:solidFill>
                  <a:schemeClr val="bg1"/>
                </a:solidFill>
                <a:latin typeface="Noto Sans CJK KR Medium" panose="020B0500000000000000" pitchFamily="34" charset="-128"/>
                <a:ea typeface="Noto Sans CJK KR Medium" panose="020B0500000000000000" pitchFamily="34" charset="-128"/>
              </a:rPr>
              <a:t>여호와께서 이스라엘을 위하여 행하신 일도 알지 못하였더라</a:t>
            </a:r>
            <a:endParaRPr lang="en-US" altLang="ko-KR" sz="2000" dirty="0">
              <a:solidFill>
                <a:schemeClr val="bg1"/>
              </a:solidFill>
              <a:latin typeface="Noto Sans CJK KR Medium" panose="020B0500000000000000" pitchFamily="34" charset="-128"/>
              <a:ea typeface="Noto Sans CJK KR Medium" panose="020B0500000000000000" pitchFamily="34" charset="-128"/>
            </a:endParaRPr>
          </a:p>
          <a:p>
            <a:pPr algn="ctr" fontAlgn="base"/>
            <a:endParaRPr lang="en-US" altLang="ko-KR" sz="2000" dirty="0">
              <a:solidFill>
                <a:schemeClr val="bg1"/>
              </a:solidFill>
              <a:effectLst/>
              <a:latin typeface="Noto Sans CJK KR Medium" panose="020B0500000000000000" pitchFamily="34" charset="-128"/>
              <a:ea typeface="Noto Sans CJK KR Medium" panose="020B0500000000000000" pitchFamily="34" charset="-128"/>
            </a:endParaRPr>
          </a:p>
          <a:p>
            <a:pPr algn="ctr" fontAlgn="base"/>
            <a:endParaRPr lang="en-US" altLang="ko-KR" sz="2000" dirty="0">
              <a:solidFill>
                <a:schemeClr val="bg1"/>
              </a:solidFill>
              <a:latin typeface="Noto Sans CJK KR Medium" panose="020B0500000000000000" pitchFamily="34" charset="-128"/>
              <a:ea typeface="Noto Sans CJK KR Medium" panose="020B0500000000000000" pitchFamily="34" charset="-128"/>
            </a:endParaRPr>
          </a:p>
          <a:p>
            <a:pPr algn="ctr" fontAlgn="base"/>
            <a:endParaRPr lang="en-US" altLang="ko-KR" sz="2000" dirty="0">
              <a:solidFill>
                <a:schemeClr val="bg1"/>
              </a:solidFill>
              <a:latin typeface="Noto Sans CJK KR Medium" panose="020B0500000000000000" pitchFamily="34" charset="-128"/>
              <a:ea typeface="Noto Sans CJK KR Medium" panose="020B0500000000000000" pitchFamily="34" charset="-128"/>
            </a:endParaRPr>
          </a:p>
          <a:p>
            <a:pPr algn="ctr" fontAlgn="base"/>
            <a:endParaRPr lang="en-US" altLang="ko-KR" sz="2000" dirty="0">
              <a:solidFill>
                <a:schemeClr val="bg1"/>
              </a:solidFill>
              <a:latin typeface="Noto Sans CJK KR Medium" panose="020B0500000000000000" pitchFamily="34" charset="-128"/>
              <a:ea typeface="Noto Sans CJK KR Medium" panose="020B0500000000000000" pitchFamily="34" charset="-128"/>
            </a:endParaRPr>
          </a:p>
          <a:p>
            <a:pPr algn="ctr" fontAlgn="base"/>
            <a:endParaRPr lang="ko-KR" altLang="en-US" sz="1600" dirty="0">
              <a:solidFill>
                <a:schemeClr val="bg1"/>
              </a:solidFill>
              <a:effectLst/>
              <a:latin typeface="Noto Sans CJK KR Medium" panose="020B0500000000000000" pitchFamily="34" charset="-128"/>
              <a:ea typeface="Noto Sans CJK KR Medium" panose="020B0500000000000000" pitchFamily="34" charset="-128"/>
            </a:endParaRPr>
          </a:p>
        </p:txBody>
      </p:sp>
    </p:spTree>
    <p:extLst>
      <p:ext uri="{BB962C8B-B14F-4D97-AF65-F5344CB8AC3E}">
        <p14:creationId xmlns:p14="http://schemas.microsoft.com/office/powerpoint/2010/main" val="3886146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xEl>
                                              <p:pRg st="6" end="6"/>
                                            </p:txEl>
                                          </p:spTgt>
                                        </p:tgtEl>
                                        <p:attrNameLst>
                                          <p:attrName>style.visibility</p:attrName>
                                        </p:attrNameLst>
                                      </p:cBhvr>
                                      <p:to>
                                        <p:strVal val="visible"/>
                                      </p:to>
                                    </p:set>
                                    <p:animEffect transition="in" filter="fade">
                                      <p:cBhvr>
                                        <p:cTn id="18" dur="500"/>
                                        <p:tgtEl>
                                          <p:spTgt spid="7">
                                            <p:txEl>
                                              <p:pRg st="6" end="6"/>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fade">
                                      <p:cBhvr>
                                        <p:cTn id="21"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그림 28">
            <a:extLst>
              <a:ext uri="{FF2B5EF4-FFF2-40B4-BE49-F238E27FC236}">
                <a16:creationId xmlns:a16="http://schemas.microsoft.com/office/drawing/2014/main" id="{117E8513-7A09-478D-9EDF-CE6257C35CB3}"/>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0"/>
            <a:ext cx="12192000" cy="6857999"/>
          </a:xfrm>
          <a:prstGeom prst="rect">
            <a:avLst/>
          </a:prstGeom>
        </p:spPr>
      </p:pic>
      <p:sp>
        <p:nvSpPr>
          <p:cNvPr id="3" name="Rectangle 40">
            <a:extLst>
              <a:ext uri="{FF2B5EF4-FFF2-40B4-BE49-F238E27FC236}">
                <a16:creationId xmlns:a16="http://schemas.microsoft.com/office/drawing/2014/main" id="{644A449B-B9FA-4758-BC75-672E04F70C70}"/>
              </a:ext>
            </a:extLst>
          </p:cNvPr>
          <p:cNvSpPr>
            <a:spLocks noChangeArrowheads="1"/>
          </p:cNvSpPr>
          <p:nvPr/>
        </p:nvSpPr>
        <p:spPr bwMode="auto">
          <a:xfrm>
            <a:off x="6600374" y="4354404"/>
            <a:ext cx="4245149" cy="13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latinLnBrk="0">
              <a:lnSpc>
                <a:spcPts val="2400"/>
              </a:lnSpc>
              <a:buClrTx/>
              <a:buSzTx/>
              <a:buFont typeface="Arial" panose="020B0604020202020204" pitchFamily="34" charset="0"/>
              <a:buChar char="•"/>
              <a:tabLst/>
            </a:pP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장점</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 </a:t>
            </a: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성경을 단기간 빠르게 읽어 전체 흐름을</a:t>
            </a:r>
            <a:b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b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배울 수 있다</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a:t>
            </a:r>
          </a:p>
          <a:p>
            <a:pPr marL="171450" marR="0" lvl="0" indent="-171450" latinLnBrk="0">
              <a:buClrTx/>
              <a:buSzTx/>
              <a:buFont typeface="Arial" panose="020B0604020202020204" pitchFamily="34" charset="0"/>
              <a:buChar char="•"/>
              <a:tabLst/>
            </a:pPr>
            <a:endParaRPr lang="en-US" altLang="ko-KR" sz="11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endParaRPr>
          </a:p>
          <a:p>
            <a:pPr marL="171450" marR="0" lvl="0" indent="-171450" latinLnBrk="0">
              <a:lnSpc>
                <a:spcPts val="2400"/>
              </a:lnSpc>
              <a:buClrTx/>
              <a:buSzTx/>
              <a:buFont typeface="Arial" panose="020B0604020202020204" pitchFamily="34" charset="0"/>
              <a:buChar char="•"/>
              <a:tabLst/>
            </a:pP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단점</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 </a:t>
            </a: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많은 양을 한꺼번에 읽어서 소화가 어렵다</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 </a:t>
            </a: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통독 후 지속적인 성경 읽기가 잘 이어지지 않는다</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a:t>
            </a:r>
          </a:p>
        </p:txBody>
      </p:sp>
      <p:sp>
        <p:nvSpPr>
          <p:cNvPr id="4" name="Rectangle 40">
            <a:extLst>
              <a:ext uri="{FF2B5EF4-FFF2-40B4-BE49-F238E27FC236}">
                <a16:creationId xmlns:a16="http://schemas.microsoft.com/office/drawing/2014/main" id="{CB66F95A-F03F-4257-B447-E8A9D04399CC}"/>
              </a:ext>
            </a:extLst>
          </p:cNvPr>
          <p:cNvSpPr>
            <a:spLocks noChangeArrowheads="1"/>
          </p:cNvSpPr>
          <p:nvPr/>
        </p:nvSpPr>
        <p:spPr bwMode="auto">
          <a:xfrm>
            <a:off x="1674024" y="1705051"/>
            <a:ext cx="3347983" cy="13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defTabSz="914400" rtl="0" eaLnBrk="0" fontAlgn="base" latinLnBrk="0" hangingPunct="0">
              <a:lnSpc>
                <a:spcPts val="2400"/>
              </a:lnSpc>
              <a:spcBef>
                <a:spcPct val="0"/>
              </a:spcBef>
              <a:spcAft>
                <a:spcPct val="0"/>
              </a:spcAft>
              <a:buClrTx/>
              <a:buSzTx/>
              <a:buFont typeface="Arial" panose="020B0604020202020204" pitchFamily="34" charset="0"/>
              <a:buChar char="•"/>
              <a:tabLst/>
            </a:pP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장점</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 </a:t>
            </a: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말씀을 지속적으로 이어서 읽는다</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a:t>
            </a:r>
          </a:p>
          <a:p>
            <a:pPr marL="171450" marR="0" lvl="0" indent="-171450" defTabSz="914400" rtl="0" eaLnBrk="0" fontAlgn="base" latinLnBrk="0" hangingPunct="0">
              <a:spcBef>
                <a:spcPct val="0"/>
              </a:spcBef>
              <a:spcAft>
                <a:spcPct val="0"/>
              </a:spcAft>
              <a:buClrTx/>
              <a:buSzTx/>
              <a:buFont typeface="Arial" panose="020B0604020202020204" pitchFamily="34" charset="0"/>
              <a:buChar char="•"/>
              <a:tabLst/>
            </a:pPr>
            <a:endParaRPr lang="en-US" altLang="ko-KR" sz="11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endParaRPr>
          </a:p>
          <a:p>
            <a:pPr marL="171450" marR="0" lvl="0" indent="-171450" defTabSz="914400" rtl="0" eaLnBrk="0" fontAlgn="base" latinLnBrk="0" hangingPunct="0">
              <a:lnSpc>
                <a:spcPts val="2400"/>
              </a:lnSpc>
              <a:spcBef>
                <a:spcPct val="0"/>
              </a:spcBef>
              <a:spcAft>
                <a:spcPct val="0"/>
              </a:spcAft>
              <a:buClrTx/>
              <a:buSzTx/>
              <a:buFont typeface="Arial" panose="020B0604020202020204" pitchFamily="34" charset="0"/>
              <a:buChar char="•"/>
              <a:tabLst/>
            </a:pP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단점</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 </a:t>
            </a: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분량이 너무 적어서</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 </a:t>
            </a: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성경 전체를 읽는데 약 </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8</a:t>
            </a: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년 정도 걸린다</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a:t>
            </a:r>
          </a:p>
        </p:txBody>
      </p:sp>
      <p:cxnSp>
        <p:nvCxnSpPr>
          <p:cNvPr id="6" name="직선 연결선 5">
            <a:extLst>
              <a:ext uri="{FF2B5EF4-FFF2-40B4-BE49-F238E27FC236}">
                <a16:creationId xmlns:a16="http://schemas.microsoft.com/office/drawing/2014/main" id="{299D7879-1F1B-4533-81F5-6643846937B4}"/>
              </a:ext>
            </a:extLst>
          </p:cNvPr>
          <p:cNvCxnSpPr>
            <a:cxnSpLocks/>
          </p:cNvCxnSpPr>
          <p:nvPr/>
        </p:nvCxnSpPr>
        <p:spPr>
          <a:xfrm>
            <a:off x="1488515" y="3503197"/>
            <a:ext cx="92149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직선 연결선 6">
            <a:extLst>
              <a:ext uri="{FF2B5EF4-FFF2-40B4-BE49-F238E27FC236}">
                <a16:creationId xmlns:a16="http://schemas.microsoft.com/office/drawing/2014/main" id="{EF31A27A-2076-4118-B932-9B79D837EA9E}"/>
              </a:ext>
            </a:extLst>
          </p:cNvPr>
          <p:cNvCxnSpPr>
            <a:cxnSpLocks/>
          </p:cNvCxnSpPr>
          <p:nvPr/>
        </p:nvCxnSpPr>
        <p:spPr>
          <a:xfrm>
            <a:off x="6096000" y="1016000"/>
            <a:ext cx="0" cy="4991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40">
            <a:extLst>
              <a:ext uri="{FF2B5EF4-FFF2-40B4-BE49-F238E27FC236}">
                <a16:creationId xmlns:a16="http://schemas.microsoft.com/office/drawing/2014/main" id="{9B70B595-DBA3-42BF-843F-EAFEDC696185}"/>
              </a:ext>
            </a:extLst>
          </p:cNvPr>
          <p:cNvSpPr>
            <a:spLocks noChangeArrowheads="1"/>
          </p:cNvSpPr>
          <p:nvPr/>
        </p:nvSpPr>
        <p:spPr bwMode="auto">
          <a:xfrm>
            <a:off x="5577145" y="622180"/>
            <a:ext cx="1055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ko-KR" altLang="en-US" dirty="0">
                <a:solidFill>
                  <a:srgbClr val="6EFF9D"/>
                </a:solidFill>
                <a:latin typeface="Noto Sans CJK KR Bold" panose="020B0800000000000000" pitchFamily="34" charset="-127"/>
                <a:ea typeface="Noto Sans CJK KR Bold" panose="020B0800000000000000" pitchFamily="34" charset="-127"/>
              </a:rPr>
              <a:t>지속적</a:t>
            </a:r>
            <a:endParaRPr lang="en-US" altLang="ko-KR" dirty="0">
              <a:solidFill>
                <a:srgbClr val="6EFF9D"/>
              </a:solidFill>
              <a:latin typeface="Noto Sans CJK KR Bold" panose="020B0800000000000000" pitchFamily="34" charset="-127"/>
              <a:ea typeface="Noto Sans CJK KR Bold" panose="020B0800000000000000" pitchFamily="34" charset="-127"/>
            </a:endParaRPr>
          </a:p>
        </p:txBody>
      </p:sp>
      <p:sp>
        <p:nvSpPr>
          <p:cNvPr id="10" name="Rectangle 40">
            <a:extLst>
              <a:ext uri="{FF2B5EF4-FFF2-40B4-BE49-F238E27FC236}">
                <a16:creationId xmlns:a16="http://schemas.microsoft.com/office/drawing/2014/main" id="{D604F309-8D33-42C1-9198-677279835922}"/>
              </a:ext>
            </a:extLst>
          </p:cNvPr>
          <p:cNvSpPr>
            <a:spLocks noChangeArrowheads="1"/>
          </p:cNvSpPr>
          <p:nvPr/>
        </p:nvSpPr>
        <p:spPr bwMode="auto">
          <a:xfrm>
            <a:off x="5577145" y="6177367"/>
            <a:ext cx="10558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ko-KR" altLang="en-US" dirty="0">
                <a:solidFill>
                  <a:srgbClr val="6EFF9D"/>
                </a:solidFill>
                <a:latin typeface="Noto Sans CJK KR Bold" panose="020B0800000000000000" pitchFamily="34" charset="-127"/>
                <a:ea typeface="Noto Sans CJK KR Bold" panose="020B0800000000000000" pitchFamily="34" charset="-127"/>
              </a:rPr>
              <a:t>일시적</a:t>
            </a:r>
            <a:endParaRPr lang="en-US" altLang="ko-KR" dirty="0">
              <a:solidFill>
                <a:srgbClr val="6EFF9D"/>
              </a:solidFill>
              <a:latin typeface="Noto Sans CJK KR Bold" panose="020B0800000000000000" pitchFamily="34" charset="-127"/>
              <a:ea typeface="Noto Sans CJK KR Bold" panose="020B0800000000000000" pitchFamily="34" charset="-127"/>
            </a:endParaRPr>
          </a:p>
        </p:txBody>
      </p:sp>
      <p:sp>
        <p:nvSpPr>
          <p:cNvPr id="11" name="Rectangle 40">
            <a:extLst>
              <a:ext uri="{FF2B5EF4-FFF2-40B4-BE49-F238E27FC236}">
                <a16:creationId xmlns:a16="http://schemas.microsoft.com/office/drawing/2014/main" id="{DF15C9D6-78BD-46C0-8199-06934DFEB44A}"/>
              </a:ext>
            </a:extLst>
          </p:cNvPr>
          <p:cNvSpPr>
            <a:spLocks noChangeArrowheads="1"/>
          </p:cNvSpPr>
          <p:nvPr/>
        </p:nvSpPr>
        <p:spPr bwMode="auto">
          <a:xfrm>
            <a:off x="569070" y="3227063"/>
            <a:ext cx="1055868" cy="553998"/>
          </a:xfrm>
          <a:prstGeom prst="rect">
            <a:avLst/>
          </a:prstGeom>
          <a:no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ko-KR" altLang="en-US" dirty="0">
                <a:solidFill>
                  <a:srgbClr val="6EFF9D"/>
                </a:solidFill>
                <a:latin typeface="Noto Sans CJK KR Bold" panose="020B0800000000000000" pitchFamily="34" charset="-127"/>
                <a:ea typeface="Noto Sans CJK KR Bold" panose="020B0800000000000000" pitchFamily="34" charset="-127"/>
              </a:rPr>
              <a:t>적은</a:t>
            </a:r>
            <a:endParaRPr lang="en-US" altLang="ko-KR" dirty="0">
              <a:solidFill>
                <a:srgbClr val="6EFF9D"/>
              </a:solidFill>
              <a:latin typeface="Noto Sans CJK KR Bold" panose="020B0800000000000000" pitchFamily="34" charset="-127"/>
              <a:ea typeface="Noto Sans CJK KR Bold" panose="020B0800000000000000" pitchFamily="34" charset="-127"/>
            </a:endParaRPr>
          </a:p>
          <a:p>
            <a:pPr marL="0" marR="0" lvl="0" indent="0" algn="ctr" defTabSz="914400" rtl="0" eaLnBrk="0" fontAlgn="base" latinLnBrk="0" hangingPunct="0">
              <a:lnSpc>
                <a:spcPct val="100000"/>
              </a:lnSpc>
              <a:spcBef>
                <a:spcPct val="0"/>
              </a:spcBef>
              <a:spcAft>
                <a:spcPct val="0"/>
              </a:spcAft>
              <a:buClrTx/>
              <a:buSzTx/>
              <a:buFontTx/>
              <a:buNone/>
              <a:tabLst/>
            </a:pPr>
            <a:r>
              <a:rPr lang="ko-KR" altLang="en-US" dirty="0">
                <a:solidFill>
                  <a:srgbClr val="6EFF9D"/>
                </a:solidFill>
                <a:latin typeface="Noto Sans CJK KR Bold" panose="020B0800000000000000" pitchFamily="34" charset="-127"/>
                <a:ea typeface="Noto Sans CJK KR Bold" panose="020B0800000000000000" pitchFamily="34" charset="-127"/>
              </a:rPr>
              <a:t>분량</a:t>
            </a:r>
            <a:endParaRPr lang="en-US" altLang="ko-KR" dirty="0">
              <a:solidFill>
                <a:srgbClr val="6EFF9D"/>
              </a:solidFill>
              <a:latin typeface="Noto Sans CJK KR Bold" panose="020B0800000000000000" pitchFamily="34" charset="-127"/>
              <a:ea typeface="Noto Sans CJK KR Bold" panose="020B0800000000000000" pitchFamily="34" charset="-127"/>
            </a:endParaRPr>
          </a:p>
        </p:txBody>
      </p:sp>
      <p:sp>
        <p:nvSpPr>
          <p:cNvPr id="12" name="Rectangle 40">
            <a:extLst>
              <a:ext uri="{FF2B5EF4-FFF2-40B4-BE49-F238E27FC236}">
                <a16:creationId xmlns:a16="http://schemas.microsoft.com/office/drawing/2014/main" id="{51DB8470-DC8A-41B7-8608-CDE4D4999275}"/>
              </a:ext>
            </a:extLst>
          </p:cNvPr>
          <p:cNvSpPr>
            <a:spLocks noChangeArrowheads="1"/>
          </p:cNvSpPr>
          <p:nvPr/>
        </p:nvSpPr>
        <p:spPr bwMode="auto">
          <a:xfrm>
            <a:off x="10916003" y="3227063"/>
            <a:ext cx="657482" cy="553998"/>
          </a:xfrm>
          <a:prstGeom prst="rect">
            <a:avLst/>
          </a:prstGeom>
          <a:no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lang="ko-KR" altLang="en-US" dirty="0">
                <a:solidFill>
                  <a:srgbClr val="6EFF9D"/>
                </a:solidFill>
                <a:latin typeface="Noto Sans CJK KR Bold" panose="020B0800000000000000" pitchFamily="34" charset="-127"/>
                <a:ea typeface="Noto Sans CJK KR Bold" panose="020B0800000000000000" pitchFamily="34" charset="-127"/>
              </a:rPr>
              <a:t>많은</a:t>
            </a:r>
            <a:endParaRPr lang="en-US" altLang="ko-KR" dirty="0">
              <a:solidFill>
                <a:srgbClr val="6EFF9D"/>
              </a:solidFill>
              <a:latin typeface="Noto Sans CJK KR Bold" panose="020B0800000000000000" pitchFamily="34" charset="-127"/>
              <a:ea typeface="Noto Sans CJK KR Bold" panose="020B0800000000000000" pitchFamily="34" charset="-127"/>
            </a:endParaRPr>
          </a:p>
          <a:p>
            <a:pPr marL="0" marR="0" lvl="0" indent="0" algn="ctr" defTabSz="914400" rtl="0" eaLnBrk="0" fontAlgn="base" latinLnBrk="0" hangingPunct="0">
              <a:lnSpc>
                <a:spcPct val="100000"/>
              </a:lnSpc>
              <a:spcBef>
                <a:spcPct val="0"/>
              </a:spcBef>
              <a:spcAft>
                <a:spcPct val="0"/>
              </a:spcAft>
              <a:buClrTx/>
              <a:buSzTx/>
              <a:buFontTx/>
              <a:buNone/>
              <a:tabLst/>
            </a:pPr>
            <a:r>
              <a:rPr lang="ko-KR" altLang="en-US" dirty="0">
                <a:solidFill>
                  <a:srgbClr val="6EFF9D"/>
                </a:solidFill>
                <a:latin typeface="Noto Sans CJK KR Bold" panose="020B0800000000000000" pitchFamily="34" charset="-127"/>
                <a:ea typeface="Noto Sans CJK KR Bold" panose="020B0800000000000000" pitchFamily="34" charset="-127"/>
              </a:rPr>
              <a:t>분량</a:t>
            </a:r>
            <a:endParaRPr lang="en-US" altLang="ko-KR" dirty="0">
              <a:solidFill>
                <a:srgbClr val="6EFF9D"/>
              </a:solidFill>
              <a:latin typeface="Noto Sans CJK KR Bold" panose="020B0800000000000000" pitchFamily="34" charset="-127"/>
              <a:ea typeface="Noto Sans CJK KR Bold" panose="020B0800000000000000" pitchFamily="34" charset="-127"/>
            </a:endParaRPr>
          </a:p>
        </p:txBody>
      </p:sp>
      <p:sp>
        <p:nvSpPr>
          <p:cNvPr id="20" name="Rectangle 40">
            <a:extLst>
              <a:ext uri="{FF2B5EF4-FFF2-40B4-BE49-F238E27FC236}">
                <a16:creationId xmlns:a16="http://schemas.microsoft.com/office/drawing/2014/main" id="{7E728D3E-D2C1-4E43-A158-B339F6B2B396}"/>
              </a:ext>
            </a:extLst>
          </p:cNvPr>
          <p:cNvSpPr>
            <a:spLocks noChangeArrowheads="1"/>
          </p:cNvSpPr>
          <p:nvPr/>
        </p:nvSpPr>
        <p:spPr bwMode="auto">
          <a:xfrm>
            <a:off x="1809671" y="1251108"/>
            <a:ext cx="105586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ko-KR" sz="2800" dirty="0">
                <a:solidFill>
                  <a:schemeClr val="accent4">
                    <a:lumMod val="20000"/>
                    <a:lumOff val="80000"/>
                  </a:schemeClr>
                </a:solidFill>
                <a:latin typeface="Noto Sans CJK KR Bold" panose="020B0800000000000000" pitchFamily="34" charset="-127"/>
                <a:ea typeface="Noto Sans CJK KR Bold" panose="020B0800000000000000" pitchFamily="34" charset="-127"/>
              </a:rPr>
              <a:t>QT</a:t>
            </a:r>
          </a:p>
        </p:txBody>
      </p:sp>
      <p:sp>
        <p:nvSpPr>
          <p:cNvPr id="22" name="Rectangle 40">
            <a:extLst>
              <a:ext uri="{FF2B5EF4-FFF2-40B4-BE49-F238E27FC236}">
                <a16:creationId xmlns:a16="http://schemas.microsoft.com/office/drawing/2014/main" id="{40748B42-B20D-4B3F-A0C7-BBFBCB860D52}"/>
              </a:ext>
            </a:extLst>
          </p:cNvPr>
          <p:cNvSpPr>
            <a:spLocks noChangeArrowheads="1"/>
          </p:cNvSpPr>
          <p:nvPr/>
        </p:nvSpPr>
        <p:spPr bwMode="auto">
          <a:xfrm>
            <a:off x="1674024" y="4381420"/>
            <a:ext cx="4137901" cy="13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indent="-171450" latinLnBrk="0">
              <a:lnSpc>
                <a:spcPts val="2400"/>
              </a:lnSpc>
              <a:buFont typeface="Arial" panose="020B0604020202020204" pitchFamily="34" charset="0"/>
              <a:buChar char="•"/>
            </a:pP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장점</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 </a:t>
            </a: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공예배로 모든 성도가 모여서 함께 성경을 읽을 수 있다</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a:t>
            </a:r>
          </a:p>
          <a:p>
            <a:pPr marL="171450" indent="-171450" latinLnBrk="0">
              <a:buFont typeface="Arial" panose="020B0604020202020204" pitchFamily="34" charset="0"/>
              <a:buChar char="•"/>
            </a:pPr>
            <a:endParaRPr lang="en-US" altLang="ko-KR" sz="11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endParaRPr>
          </a:p>
          <a:p>
            <a:pPr marL="171450" indent="-171450" latinLnBrk="0">
              <a:lnSpc>
                <a:spcPts val="2400"/>
              </a:lnSpc>
              <a:buFont typeface="Arial" panose="020B0604020202020204" pitchFamily="34" charset="0"/>
              <a:buChar char="•"/>
            </a:pP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단점</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 </a:t>
            </a: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성경 봉독의 분량이 갈수록 줄어들고 있고</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 </a:t>
            </a: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설교에 따라 매주 읽는 본문이 달라진다</a:t>
            </a:r>
            <a:r>
              <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a:t>
            </a:r>
            <a:r>
              <a:rPr lang="ko-KR" altLang="en-US"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rPr>
              <a:t> </a:t>
            </a:r>
            <a:endParaRPr lang="en-US" altLang="ko-KR" sz="1500" dirty="0">
              <a:solidFill>
                <a:schemeClr val="bg1"/>
              </a:solidFill>
              <a:latin typeface="Noto Sans CJK KR Medium" panose="020B0600000000000000" pitchFamily="34" charset="-127"/>
              <a:ea typeface="Noto Sans CJK KR Medium" panose="020B0600000000000000" pitchFamily="34" charset="-127"/>
              <a:cs typeface="KoPubWorld돋움체 Medium" panose="00000600000000000000" pitchFamily="2" charset="-127"/>
            </a:endParaRPr>
          </a:p>
        </p:txBody>
      </p:sp>
      <p:sp>
        <p:nvSpPr>
          <p:cNvPr id="23" name="Rectangle 40">
            <a:extLst>
              <a:ext uri="{FF2B5EF4-FFF2-40B4-BE49-F238E27FC236}">
                <a16:creationId xmlns:a16="http://schemas.microsoft.com/office/drawing/2014/main" id="{88728A87-3065-4AC2-9112-1331F5B9B211}"/>
              </a:ext>
            </a:extLst>
          </p:cNvPr>
          <p:cNvSpPr>
            <a:spLocks noChangeArrowheads="1"/>
          </p:cNvSpPr>
          <p:nvPr/>
        </p:nvSpPr>
        <p:spPr bwMode="auto">
          <a:xfrm>
            <a:off x="1809671" y="3940210"/>
            <a:ext cx="17035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sz="2400" dirty="0">
                <a:solidFill>
                  <a:schemeClr val="accent4">
                    <a:lumMod val="20000"/>
                    <a:lumOff val="80000"/>
                  </a:schemeClr>
                </a:solidFill>
                <a:latin typeface="Noto Sans CJK KR Bold" panose="020B0800000000000000" pitchFamily="34" charset="-127"/>
                <a:ea typeface="Noto Sans CJK KR Bold" panose="020B0800000000000000" pitchFamily="34" charset="-127"/>
              </a:rPr>
              <a:t>성경 봉독</a:t>
            </a:r>
          </a:p>
        </p:txBody>
      </p:sp>
      <p:sp>
        <p:nvSpPr>
          <p:cNvPr id="25" name="Rectangle 40">
            <a:extLst>
              <a:ext uri="{FF2B5EF4-FFF2-40B4-BE49-F238E27FC236}">
                <a16:creationId xmlns:a16="http://schemas.microsoft.com/office/drawing/2014/main" id="{EC4DA3EC-712F-4805-94C3-C142DB03F514}"/>
              </a:ext>
            </a:extLst>
          </p:cNvPr>
          <p:cNvSpPr>
            <a:spLocks noChangeArrowheads="1"/>
          </p:cNvSpPr>
          <p:nvPr/>
        </p:nvSpPr>
        <p:spPr bwMode="auto">
          <a:xfrm>
            <a:off x="6696898" y="3940210"/>
            <a:ext cx="17035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r>
              <a:rPr lang="ko-KR" altLang="en-US" sz="2400" dirty="0">
                <a:solidFill>
                  <a:schemeClr val="accent4">
                    <a:lumMod val="20000"/>
                    <a:lumOff val="80000"/>
                  </a:schemeClr>
                </a:solidFill>
                <a:latin typeface="Noto Sans CJK KR Bold" panose="020B0800000000000000" pitchFamily="34" charset="-127"/>
                <a:ea typeface="Noto Sans CJK KR Bold" panose="020B0800000000000000" pitchFamily="34" charset="-127"/>
              </a:rPr>
              <a:t>성경 통독</a:t>
            </a:r>
          </a:p>
        </p:txBody>
      </p:sp>
      <p:sp>
        <p:nvSpPr>
          <p:cNvPr id="5" name="사각형: 둥근 모서리 4">
            <a:extLst>
              <a:ext uri="{FF2B5EF4-FFF2-40B4-BE49-F238E27FC236}">
                <a16:creationId xmlns:a16="http://schemas.microsoft.com/office/drawing/2014/main" id="{AD607CF7-25DB-47E6-80FF-5A0CE5FAF891}"/>
              </a:ext>
            </a:extLst>
          </p:cNvPr>
          <p:cNvSpPr/>
          <p:nvPr/>
        </p:nvSpPr>
        <p:spPr>
          <a:xfrm>
            <a:off x="6696898" y="999353"/>
            <a:ext cx="3907989" cy="2241179"/>
          </a:xfrm>
          <a:prstGeom prst="roundRect">
            <a:avLst>
              <a:gd name="adj" fmla="val 5900"/>
            </a:avLst>
          </a:prstGeom>
          <a:noFill/>
          <a:ln w="28575">
            <a:solidFill>
              <a:srgbClr val="6EFF9D"/>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400" dirty="0">
                <a:solidFill>
                  <a:srgbClr val="6EFF9D"/>
                </a:solidFill>
                <a:latin typeface="Noto Sans CJK KR Bold" panose="020B0800000000000000" pitchFamily="34" charset="-127"/>
                <a:ea typeface="Noto Sans CJK KR Bold" panose="020B0800000000000000" pitchFamily="34" charset="-127"/>
              </a:rPr>
              <a:t>적당한 분량 </a:t>
            </a:r>
            <a:r>
              <a:rPr lang="en-US" altLang="ko-KR" sz="2400" dirty="0">
                <a:solidFill>
                  <a:srgbClr val="6EFF9D"/>
                </a:solidFill>
                <a:latin typeface="Noto Sans CJK KR Bold" panose="020B0800000000000000" pitchFamily="34" charset="-127"/>
                <a:ea typeface="Noto Sans CJK KR Bold" panose="020B0800000000000000" pitchFamily="34" charset="-127"/>
              </a:rPr>
              <a:t>+ </a:t>
            </a:r>
            <a:r>
              <a:rPr lang="ko-KR" altLang="en-US" sz="2400" dirty="0">
                <a:solidFill>
                  <a:srgbClr val="6EFF9D"/>
                </a:solidFill>
                <a:latin typeface="Noto Sans CJK KR Bold" panose="020B0800000000000000" pitchFamily="34" charset="-127"/>
                <a:ea typeface="Noto Sans CJK KR Bold" panose="020B0800000000000000" pitchFamily="34" charset="-127"/>
              </a:rPr>
              <a:t>지속적인</a:t>
            </a:r>
            <a:endParaRPr lang="en-US" altLang="ko-KR" sz="2400" dirty="0">
              <a:solidFill>
                <a:srgbClr val="6EFF9D"/>
              </a:solidFill>
              <a:latin typeface="Noto Sans CJK KR Bold" panose="020B0800000000000000" pitchFamily="34" charset="-127"/>
              <a:ea typeface="Noto Sans CJK KR Bold" panose="020B0800000000000000" pitchFamily="34" charset="-127"/>
            </a:endParaRPr>
          </a:p>
          <a:p>
            <a:pPr algn="ctr"/>
            <a:r>
              <a:rPr lang="ko-KR" altLang="en-US" sz="2400" dirty="0">
                <a:solidFill>
                  <a:srgbClr val="6EFF9D"/>
                </a:solidFill>
                <a:latin typeface="Noto Sans CJK KR Bold" panose="020B0800000000000000" pitchFamily="34" charset="-127"/>
                <a:ea typeface="Noto Sans CJK KR Bold" panose="020B0800000000000000" pitchFamily="34" charset="-127"/>
              </a:rPr>
              <a:t>성경 읽기 방법은</a:t>
            </a:r>
            <a:r>
              <a:rPr lang="en-US" altLang="ko-KR" sz="2400" dirty="0">
                <a:solidFill>
                  <a:srgbClr val="6EFF9D"/>
                </a:solidFill>
                <a:latin typeface="Noto Sans CJK KR Bold" panose="020B0800000000000000" pitchFamily="34" charset="-127"/>
                <a:ea typeface="Noto Sans CJK KR Bold" panose="020B0800000000000000" pitchFamily="34" charset="-127"/>
              </a:rPr>
              <a:t>?</a:t>
            </a:r>
            <a:endParaRPr lang="ko-KR" altLang="en-US" sz="2400" dirty="0">
              <a:solidFill>
                <a:srgbClr val="6EFF9D"/>
              </a:solidFill>
              <a:latin typeface="Noto Sans CJK KR Bold" panose="020B0800000000000000" pitchFamily="34" charset="-127"/>
              <a:ea typeface="Noto Sans CJK KR Bold" panose="020B0800000000000000" pitchFamily="34" charset="-127"/>
            </a:endParaRPr>
          </a:p>
        </p:txBody>
      </p:sp>
    </p:spTree>
    <p:extLst>
      <p:ext uri="{BB962C8B-B14F-4D97-AF65-F5344CB8AC3E}">
        <p14:creationId xmlns:p14="http://schemas.microsoft.com/office/powerpoint/2010/main" val="3406416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500"/>
                                        <p:tgtEl>
                                          <p:spTgt spid="2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500"/>
                                        <p:tgtEl>
                                          <p:spTgt spid="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
                                            <p:txEl>
                                              <p:pRg st="2" end="2"/>
                                            </p:txEl>
                                          </p:spTgt>
                                        </p:tgtEl>
                                        <p:attrNameLst>
                                          <p:attrName>style.visibility</p:attrName>
                                        </p:attrNameLst>
                                      </p:cBhvr>
                                      <p:to>
                                        <p:strVal val="visible"/>
                                      </p:to>
                                    </p:set>
                                    <p:animEffect transition="in" filter="fade">
                                      <p:cBhvr>
                                        <p:cTn id="32" dur="500"/>
                                        <p:tgtEl>
                                          <p:spTgt spid="2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0" end="0"/>
                                            </p:txEl>
                                          </p:spTgt>
                                        </p:tgtEl>
                                        <p:attrNameLst>
                                          <p:attrName>style.visibility</p:attrName>
                                        </p:attrNameLst>
                                      </p:cBhvr>
                                      <p:to>
                                        <p:strVal val="visible"/>
                                      </p:to>
                                    </p:set>
                                    <p:animEffect transition="in" filter="fade">
                                      <p:cBhvr>
                                        <p:cTn id="37" dur="500"/>
                                        <p:tgtEl>
                                          <p:spTgt spid="2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fade">
                                      <p:cBhvr>
                                        <p:cTn id="42" dur="500"/>
                                        <p:tgtEl>
                                          <p:spTgt spid="3">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animEffect transition="in" filter="fade">
                                      <p:cBhvr>
                                        <p:cTn id="47" dur="500"/>
                                        <p:tgtEl>
                                          <p:spTgt spid="3">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그림 28">
            <a:extLst>
              <a:ext uri="{FF2B5EF4-FFF2-40B4-BE49-F238E27FC236}">
                <a16:creationId xmlns:a16="http://schemas.microsoft.com/office/drawing/2014/main" id="{9AA12C89-745B-076F-590A-5D080DD38EDC}"/>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0"/>
            <a:ext cx="12192000" cy="6857999"/>
          </a:xfrm>
          <a:prstGeom prst="rect">
            <a:avLst/>
          </a:prstGeom>
        </p:spPr>
      </p:pic>
      <p:pic>
        <p:nvPicPr>
          <p:cNvPr id="16" name="Graphic 15" descr="Thumbs up sign">
            <a:extLst>
              <a:ext uri="{FF2B5EF4-FFF2-40B4-BE49-F238E27FC236}">
                <a16:creationId xmlns:a16="http://schemas.microsoft.com/office/drawing/2014/main" id="{7FD0529D-E0E6-CF1B-4782-BE6097E9DE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2695" y="3696397"/>
            <a:ext cx="526107" cy="526107"/>
          </a:xfrm>
          <a:prstGeom prst="rect">
            <a:avLst/>
          </a:prstGeom>
        </p:spPr>
      </p:pic>
      <p:pic>
        <p:nvPicPr>
          <p:cNvPr id="17" name="Graphic 16" descr="Daily calendar">
            <a:extLst>
              <a:ext uri="{FF2B5EF4-FFF2-40B4-BE49-F238E27FC236}">
                <a16:creationId xmlns:a16="http://schemas.microsoft.com/office/drawing/2014/main" id="{D47F203C-AE68-D812-DCFD-F1CE78626C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50152" y="2039919"/>
            <a:ext cx="528826" cy="528826"/>
          </a:xfrm>
          <a:prstGeom prst="rect">
            <a:avLst/>
          </a:prstGeom>
        </p:spPr>
      </p:pic>
      <p:pic>
        <p:nvPicPr>
          <p:cNvPr id="18" name="Graphic 17" descr="Stopwatch">
            <a:extLst>
              <a:ext uri="{FF2B5EF4-FFF2-40B4-BE49-F238E27FC236}">
                <a16:creationId xmlns:a16="http://schemas.microsoft.com/office/drawing/2014/main" id="{A3950B3C-7DC1-0B72-510C-1F3A71C1A5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38811" y="3699326"/>
            <a:ext cx="531497" cy="531497"/>
          </a:xfrm>
          <a:prstGeom prst="rect">
            <a:avLst/>
          </a:prstGeom>
        </p:spPr>
      </p:pic>
      <p:pic>
        <p:nvPicPr>
          <p:cNvPr id="19" name="Graphic 18" descr="Meeting">
            <a:extLst>
              <a:ext uri="{FF2B5EF4-FFF2-40B4-BE49-F238E27FC236}">
                <a16:creationId xmlns:a16="http://schemas.microsoft.com/office/drawing/2014/main" id="{403E8A42-8245-3178-AAE1-FB023D0845A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003427" y="2145665"/>
            <a:ext cx="532580" cy="524670"/>
          </a:xfrm>
          <a:prstGeom prst="rect">
            <a:avLst/>
          </a:prstGeom>
        </p:spPr>
      </p:pic>
      <p:pic>
        <p:nvPicPr>
          <p:cNvPr id="21" name="Graphic 20" descr="Volume">
            <a:extLst>
              <a:ext uri="{FF2B5EF4-FFF2-40B4-BE49-F238E27FC236}">
                <a16:creationId xmlns:a16="http://schemas.microsoft.com/office/drawing/2014/main" id="{2CDB9BBB-6EF0-0C9D-E39D-65994402E29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101284" y="2208681"/>
            <a:ext cx="461654" cy="461654"/>
          </a:xfrm>
          <a:prstGeom prst="rect">
            <a:avLst/>
          </a:prstGeom>
        </p:spPr>
      </p:pic>
      <p:sp>
        <p:nvSpPr>
          <p:cNvPr id="24" name="CuadroTexto 350">
            <a:extLst>
              <a:ext uri="{FF2B5EF4-FFF2-40B4-BE49-F238E27FC236}">
                <a16:creationId xmlns:a16="http://schemas.microsoft.com/office/drawing/2014/main" id="{3243B6A4-1CB2-1EB2-E2E3-810D82F7EB0D}"/>
              </a:ext>
            </a:extLst>
          </p:cNvPr>
          <p:cNvSpPr txBox="1"/>
          <p:nvPr/>
        </p:nvSpPr>
        <p:spPr>
          <a:xfrm>
            <a:off x="2435975" y="904767"/>
            <a:ext cx="7231467" cy="584775"/>
          </a:xfrm>
          <a:prstGeom prst="rect">
            <a:avLst/>
          </a:prstGeom>
          <a:noFill/>
        </p:spPr>
        <p:txBody>
          <a:bodyPr wrap="none" rtlCol="0">
            <a:spAutoFit/>
          </a:bodyPr>
          <a:lstStyle/>
          <a:p>
            <a:pPr>
              <a:spcAft>
                <a:spcPts val="600"/>
              </a:spcAft>
            </a:pPr>
            <a:r>
              <a:rPr lang="ko-KR" altLang="en-US" sz="3200" b="1" dirty="0">
                <a:latin typeface="Poppins" pitchFamily="2" charset="77"/>
                <a:ea typeface="Lato Heavy" charset="0"/>
                <a:cs typeface="Poppins" pitchFamily="2" charset="77"/>
              </a:rPr>
              <a:t>공동체 성경읽기의 핵심은 무엇인가요</a:t>
            </a:r>
            <a:r>
              <a:rPr lang="en-US" altLang="ko-KR" sz="3200" b="1" dirty="0">
                <a:latin typeface="Poppins" pitchFamily="2" charset="77"/>
                <a:ea typeface="Lato Heavy" charset="0"/>
                <a:cs typeface="Poppins" pitchFamily="2" charset="77"/>
              </a:rPr>
              <a:t>?</a:t>
            </a:r>
            <a:endParaRPr lang="en-US" sz="3200" b="1" dirty="0">
              <a:latin typeface="Poppins" pitchFamily="2" charset="77"/>
              <a:ea typeface="Lato Heavy" charset="0"/>
              <a:cs typeface="Poppins" pitchFamily="2" charset="77"/>
            </a:endParaRPr>
          </a:p>
        </p:txBody>
      </p:sp>
      <p:sp>
        <p:nvSpPr>
          <p:cNvPr id="26" name="TextBox 25">
            <a:extLst>
              <a:ext uri="{FF2B5EF4-FFF2-40B4-BE49-F238E27FC236}">
                <a16:creationId xmlns:a16="http://schemas.microsoft.com/office/drawing/2014/main" id="{02A2AD2D-A36E-7AF6-185B-FED01D53D601}"/>
              </a:ext>
            </a:extLst>
          </p:cNvPr>
          <p:cNvSpPr txBox="1"/>
          <p:nvPr/>
        </p:nvSpPr>
        <p:spPr>
          <a:xfrm>
            <a:off x="1537497" y="2670335"/>
            <a:ext cx="3350749" cy="861774"/>
          </a:xfrm>
          <a:prstGeom prst="rect">
            <a:avLst/>
          </a:prstGeom>
          <a:noFill/>
          <a:ln>
            <a:noFill/>
          </a:ln>
          <a:effectLst/>
        </p:spPr>
        <p:txBody>
          <a:bodyPr wrap="square" rtlCol="0" anchor="t">
            <a:spAutoFit/>
          </a:bodyPr>
          <a:lstStyle/>
          <a:p>
            <a:pPr algn="ctr"/>
            <a:r>
              <a:rPr lang="ko-KR" altLang="en-US" sz="3200" dirty="0">
                <a:latin typeface="DIN 2014 Light" panose="020B0404020202020204" pitchFamily="34" charset="77"/>
                <a:cs typeface="+mn-lt"/>
              </a:rPr>
              <a:t>말씀을 들으며</a:t>
            </a:r>
            <a:endParaRPr lang="en-US" sz="3200" dirty="0">
              <a:latin typeface="DIN 2014 Light" panose="020B0404020202020204" pitchFamily="34" charset="77"/>
              <a:cs typeface="+mn-lt"/>
            </a:endParaRPr>
          </a:p>
          <a:p>
            <a:pPr algn="ctr"/>
            <a:r>
              <a:rPr lang="en-US" dirty="0">
                <a:latin typeface="DIN 2014 Light" panose="020B0404020202020204" pitchFamily="34" charset="77"/>
                <a:cs typeface="+mn-lt"/>
              </a:rPr>
              <a:t>(</a:t>
            </a:r>
            <a:r>
              <a:rPr lang="ko-KR" altLang="en-US" dirty="0">
                <a:latin typeface="DIN 2014 Light" panose="020B0404020202020204" pitchFamily="34" charset="77"/>
                <a:cs typeface="+mn-lt"/>
              </a:rPr>
              <a:t>요한계시록</a:t>
            </a:r>
            <a:r>
              <a:rPr lang="en-US" dirty="0">
                <a:latin typeface="DIN 2014 Light" panose="020B0404020202020204" pitchFamily="34" charset="77"/>
                <a:cs typeface="+mn-lt"/>
              </a:rPr>
              <a:t> 1:3)</a:t>
            </a:r>
          </a:p>
        </p:txBody>
      </p:sp>
      <p:sp>
        <p:nvSpPr>
          <p:cNvPr id="27" name="TextBox 26">
            <a:extLst>
              <a:ext uri="{FF2B5EF4-FFF2-40B4-BE49-F238E27FC236}">
                <a16:creationId xmlns:a16="http://schemas.microsoft.com/office/drawing/2014/main" id="{051D11D4-7E52-4D33-F60F-F8660C2B7636}"/>
              </a:ext>
            </a:extLst>
          </p:cNvPr>
          <p:cNvSpPr txBox="1"/>
          <p:nvPr/>
        </p:nvSpPr>
        <p:spPr>
          <a:xfrm>
            <a:off x="4462536" y="2616927"/>
            <a:ext cx="3625027" cy="861774"/>
          </a:xfrm>
          <a:prstGeom prst="rect">
            <a:avLst/>
          </a:prstGeom>
          <a:noFill/>
          <a:ln>
            <a:noFill/>
          </a:ln>
          <a:effectLst/>
        </p:spPr>
        <p:txBody>
          <a:bodyPr wrap="square" rtlCol="0">
            <a:spAutoFit/>
          </a:bodyPr>
          <a:lstStyle/>
          <a:p>
            <a:pPr algn="ctr"/>
            <a:r>
              <a:rPr lang="ko-KR" altLang="en-US" sz="3200" dirty="0">
                <a:latin typeface="DIN 2014 Light" panose="020B0404020202020204" pitchFamily="34" charset="77"/>
                <a:cs typeface="+mn-lt"/>
              </a:rPr>
              <a:t>함께모여</a:t>
            </a:r>
            <a:endParaRPr lang="en-US" altLang="ko-KR" sz="3200" dirty="0">
              <a:latin typeface="DIN 2014 Light" panose="020B0404020202020204" pitchFamily="34" charset="77"/>
              <a:cs typeface="+mn-lt"/>
            </a:endParaRPr>
          </a:p>
          <a:p>
            <a:pPr algn="ctr"/>
            <a:r>
              <a:rPr lang="en-US" dirty="0">
                <a:latin typeface="DIN 2014 Light" panose="020B0404020202020204" pitchFamily="34" charset="77"/>
                <a:cs typeface="+mn-lt"/>
              </a:rPr>
              <a:t>(</a:t>
            </a:r>
            <a:r>
              <a:rPr lang="ko-KR" altLang="en-US" dirty="0">
                <a:latin typeface="DIN 2014 Light" panose="020B0404020202020204" pitchFamily="34" charset="77"/>
                <a:cs typeface="+mn-lt"/>
              </a:rPr>
              <a:t>디모데전서 </a:t>
            </a:r>
            <a:r>
              <a:rPr lang="en-US" dirty="0">
                <a:latin typeface="DIN 2014 Light" panose="020B0404020202020204" pitchFamily="34" charset="77"/>
                <a:cs typeface="+mn-lt"/>
              </a:rPr>
              <a:t>4:13)</a:t>
            </a:r>
          </a:p>
        </p:txBody>
      </p:sp>
      <p:sp>
        <p:nvSpPr>
          <p:cNvPr id="28" name="TextBox 27">
            <a:extLst>
              <a:ext uri="{FF2B5EF4-FFF2-40B4-BE49-F238E27FC236}">
                <a16:creationId xmlns:a16="http://schemas.microsoft.com/office/drawing/2014/main" id="{6C1A953F-8219-AD46-6BFA-675AD8D69FE4}"/>
              </a:ext>
            </a:extLst>
          </p:cNvPr>
          <p:cNvSpPr txBox="1"/>
          <p:nvPr/>
        </p:nvSpPr>
        <p:spPr>
          <a:xfrm>
            <a:off x="7994894" y="2616927"/>
            <a:ext cx="2239342" cy="861774"/>
          </a:xfrm>
          <a:prstGeom prst="rect">
            <a:avLst/>
          </a:prstGeom>
          <a:noFill/>
          <a:ln>
            <a:noFill/>
          </a:ln>
          <a:effectLst/>
        </p:spPr>
        <p:txBody>
          <a:bodyPr wrap="square" rtlCol="0" anchor="t">
            <a:spAutoFit/>
          </a:bodyPr>
          <a:lstStyle/>
          <a:p>
            <a:pPr algn="ctr"/>
            <a:r>
              <a:rPr lang="ko-KR" altLang="en-US" sz="3200" dirty="0">
                <a:latin typeface="DIN 2014 Light" panose="020B0404020202020204" pitchFamily="34" charset="77"/>
                <a:cs typeface="+mn-lt"/>
              </a:rPr>
              <a:t>규칙적으로</a:t>
            </a:r>
            <a:r>
              <a:rPr lang="en-US" sz="3200" dirty="0">
                <a:latin typeface="DIN 2014 Light" panose="020B0404020202020204" pitchFamily="34" charset="77"/>
                <a:cs typeface="+mn-lt"/>
              </a:rPr>
              <a:t> </a:t>
            </a:r>
          </a:p>
          <a:p>
            <a:pPr algn="ctr"/>
            <a:r>
              <a:rPr lang="en-US" dirty="0">
                <a:latin typeface="DIN 2014 Light" panose="020B0404020202020204" pitchFamily="34" charset="77"/>
                <a:cs typeface="+mn-lt"/>
              </a:rPr>
              <a:t>(</a:t>
            </a:r>
            <a:r>
              <a:rPr lang="ko-KR" altLang="en-US" dirty="0">
                <a:latin typeface="DIN 2014 Light" panose="020B0404020202020204" pitchFamily="34" charset="77"/>
                <a:cs typeface="+mn-lt"/>
              </a:rPr>
              <a:t>시편</a:t>
            </a:r>
            <a:r>
              <a:rPr lang="en-US" dirty="0">
                <a:latin typeface="DIN 2014 Light" panose="020B0404020202020204" pitchFamily="34" charset="77"/>
                <a:cs typeface="+mn-lt"/>
              </a:rPr>
              <a:t> 1:2)</a:t>
            </a:r>
          </a:p>
        </p:txBody>
      </p:sp>
      <p:sp>
        <p:nvSpPr>
          <p:cNvPr id="30" name="TextBox 29">
            <a:extLst>
              <a:ext uri="{FF2B5EF4-FFF2-40B4-BE49-F238E27FC236}">
                <a16:creationId xmlns:a16="http://schemas.microsoft.com/office/drawing/2014/main" id="{2F71ED9C-EF35-3C85-0833-CF8FDB5846F4}"/>
              </a:ext>
            </a:extLst>
          </p:cNvPr>
          <p:cNvSpPr txBox="1"/>
          <p:nvPr/>
        </p:nvSpPr>
        <p:spPr>
          <a:xfrm>
            <a:off x="3472253" y="4279419"/>
            <a:ext cx="2329484" cy="861774"/>
          </a:xfrm>
          <a:prstGeom prst="rect">
            <a:avLst/>
          </a:prstGeom>
          <a:noFill/>
          <a:ln>
            <a:noFill/>
          </a:ln>
          <a:effectLst/>
        </p:spPr>
        <p:txBody>
          <a:bodyPr wrap="none" rtlCol="0" anchor="t">
            <a:spAutoFit/>
          </a:bodyPr>
          <a:lstStyle/>
          <a:p>
            <a:pPr algn="ctr"/>
            <a:r>
              <a:rPr lang="ko-KR" altLang="en-US" sz="3200" dirty="0">
                <a:latin typeface="DIN 2014 Light" panose="020B0404020202020204" pitchFamily="34" charset="77"/>
                <a:cs typeface="+mn-lt"/>
              </a:rPr>
              <a:t>모든 말씀을</a:t>
            </a:r>
            <a:endParaRPr lang="en-US" sz="3200" dirty="0">
              <a:latin typeface="DIN 2014 Light" panose="020B0404020202020204" pitchFamily="34" charset="77"/>
              <a:cs typeface="+mn-lt"/>
            </a:endParaRPr>
          </a:p>
          <a:p>
            <a:pPr algn="ctr"/>
            <a:r>
              <a:rPr lang="en-US" dirty="0">
                <a:latin typeface="DIN 2014 Light" panose="020B0404020202020204" pitchFamily="34" charset="77"/>
                <a:cs typeface="+mn-lt"/>
              </a:rPr>
              <a:t>(</a:t>
            </a:r>
            <a:r>
              <a:rPr lang="ko-KR" altLang="en-US" dirty="0">
                <a:latin typeface="DIN 2014 Light" panose="020B0404020202020204" pitchFamily="34" charset="77"/>
                <a:cs typeface="+mn-lt"/>
              </a:rPr>
              <a:t>마태복음</a:t>
            </a:r>
            <a:r>
              <a:rPr lang="en-US" dirty="0">
                <a:latin typeface="DIN 2014 Light" panose="020B0404020202020204" pitchFamily="34" charset="77"/>
                <a:cs typeface="+mn-lt"/>
              </a:rPr>
              <a:t> 4:4)</a:t>
            </a:r>
          </a:p>
        </p:txBody>
      </p:sp>
      <p:sp>
        <p:nvSpPr>
          <p:cNvPr id="31" name="TextBox 30">
            <a:extLst>
              <a:ext uri="{FF2B5EF4-FFF2-40B4-BE49-F238E27FC236}">
                <a16:creationId xmlns:a16="http://schemas.microsoft.com/office/drawing/2014/main" id="{2BFCCD53-3765-32EB-A9C7-942C6CD2AFF7}"/>
              </a:ext>
            </a:extLst>
          </p:cNvPr>
          <p:cNvSpPr txBox="1"/>
          <p:nvPr/>
        </p:nvSpPr>
        <p:spPr>
          <a:xfrm>
            <a:off x="6003427" y="4197840"/>
            <a:ext cx="3429248" cy="1354217"/>
          </a:xfrm>
          <a:prstGeom prst="rect">
            <a:avLst/>
          </a:prstGeom>
          <a:noFill/>
          <a:ln>
            <a:noFill/>
          </a:ln>
          <a:effectLst/>
        </p:spPr>
        <p:txBody>
          <a:bodyPr wrap="square" rtlCol="0" anchor="t">
            <a:spAutoFit/>
          </a:bodyPr>
          <a:lstStyle/>
          <a:p>
            <a:pPr algn="ctr"/>
            <a:r>
              <a:rPr lang="ko-KR" altLang="en-US" sz="3200" dirty="0">
                <a:latin typeface="DIN 2014 Light" panose="020B0404020202020204" pitchFamily="34" charset="77"/>
                <a:cs typeface="+mn-lt"/>
              </a:rPr>
              <a:t>잘 만들어진 오디오 성경으로</a:t>
            </a:r>
            <a:r>
              <a:rPr lang="en-US" sz="3200" dirty="0">
                <a:latin typeface="DIN 2014 Light" panose="020B0404020202020204" pitchFamily="34" charset="77"/>
                <a:cs typeface="+mn-lt"/>
              </a:rPr>
              <a:t> </a:t>
            </a:r>
          </a:p>
          <a:p>
            <a:pPr algn="ctr"/>
            <a:r>
              <a:rPr lang="en-US" dirty="0">
                <a:latin typeface="DIN 2014 Light" panose="020B0404020202020204" pitchFamily="34" charset="77"/>
                <a:cs typeface="+mn-lt"/>
              </a:rPr>
              <a:t>(</a:t>
            </a:r>
            <a:r>
              <a:rPr lang="ko-KR" altLang="en-US" dirty="0">
                <a:latin typeface="DIN 2014 Light" panose="020B0404020202020204" pitchFamily="34" charset="77"/>
                <a:cs typeface="+mn-lt"/>
              </a:rPr>
              <a:t>느헤미야</a:t>
            </a:r>
            <a:r>
              <a:rPr lang="en-US" dirty="0">
                <a:latin typeface="DIN 2014 Light" panose="020B0404020202020204" pitchFamily="34" charset="77"/>
                <a:cs typeface="+mn-lt"/>
              </a:rPr>
              <a:t> 8:8)</a:t>
            </a:r>
          </a:p>
        </p:txBody>
      </p:sp>
    </p:spTree>
    <p:extLst>
      <p:ext uri="{BB962C8B-B14F-4D97-AF65-F5344CB8AC3E}">
        <p14:creationId xmlns:p14="http://schemas.microsoft.com/office/powerpoint/2010/main" val="3927169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sp>
        <p:nvSpPr>
          <p:cNvPr id="8" name="TextBox 7">
            <a:extLst>
              <a:ext uri="{FF2B5EF4-FFF2-40B4-BE49-F238E27FC236}">
                <a16:creationId xmlns:a16="http://schemas.microsoft.com/office/drawing/2014/main" id="{0F90DCEC-C618-4E49-9C45-17A027DE7016}"/>
              </a:ext>
            </a:extLst>
          </p:cNvPr>
          <p:cNvSpPr txBox="1"/>
          <p:nvPr/>
        </p:nvSpPr>
        <p:spPr>
          <a:xfrm>
            <a:off x="706655" y="2060201"/>
            <a:ext cx="10778686" cy="956159"/>
          </a:xfrm>
          <a:prstGeom prst="rect">
            <a:avLst/>
          </a:prstGeom>
        </p:spPr>
        <p:txBody>
          <a:bodyPr wrap="square" rtlCol="0">
            <a:spAutoFit/>
          </a:bodyPr>
          <a:lstStyle/>
          <a:p>
            <a:pPr lvl="0" algn="ctr">
              <a:lnSpc>
                <a:spcPct val="150000"/>
              </a:lnSpc>
              <a:defRPr/>
            </a:pPr>
            <a:r>
              <a:rPr lang="ko-KR" altLang="en-US" sz="2000" dirty="0">
                <a:solidFill>
                  <a:schemeClr val="bg1"/>
                </a:solidFill>
              </a:rPr>
              <a:t>출</a:t>
            </a:r>
            <a:r>
              <a:rPr lang="en-US" altLang="ko-KR" sz="2000" dirty="0">
                <a:solidFill>
                  <a:schemeClr val="bg1"/>
                </a:solidFill>
              </a:rPr>
              <a:t>20:</a:t>
            </a:r>
            <a:r>
              <a:rPr lang="ko-KR" altLang="en-US" sz="2000" dirty="0">
                <a:solidFill>
                  <a:schemeClr val="bg1"/>
                </a:solidFill>
              </a:rPr>
              <a:t> </a:t>
            </a:r>
            <a:r>
              <a:rPr lang="en-US" altLang="ko-KR" sz="2000" dirty="0">
                <a:solidFill>
                  <a:schemeClr val="bg1"/>
                </a:solidFill>
              </a:rPr>
              <a:t>1</a:t>
            </a:r>
            <a:r>
              <a:rPr lang="ko-KR" altLang="en-US" sz="2000" dirty="0">
                <a:solidFill>
                  <a:schemeClr val="bg1"/>
                </a:solidFill>
              </a:rPr>
              <a:t>하나님이 이 모든 말씀으로 일러 가라사대 </a:t>
            </a:r>
            <a:r>
              <a:rPr lang="en-US" altLang="ko-KR" sz="2000" dirty="0">
                <a:solidFill>
                  <a:schemeClr val="bg1"/>
                </a:solidFill>
              </a:rPr>
              <a:t>2</a:t>
            </a:r>
            <a:r>
              <a:rPr lang="ko-KR" altLang="en-US" sz="2000" dirty="0">
                <a:solidFill>
                  <a:schemeClr val="bg1"/>
                </a:solidFill>
              </a:rPr>
              <a:t>나는 너를 애굽 땅</a:t>
            </a:r>
            <a:r>
              <a:rPr lang="en-US" altLang="ko-KR" sz="2000" dirty="0">
                <a:solidFill>
                  <a:schemeClr val="bg1"/>
                </a:solidFill>
              </a:rPr>
              <a:t>, </a:t>
            </a:r>
            <a:r>
              <a:rPr lang="ko-KR" altLang="en-US" sz="2000" dirty="0">
                <a:solidFill>
                  <a:schemeClr val="bg1"/>
                </a:solidFill>
              </a:rPr>
              <a:t>종 되었던 집에서 인도하여 낸 너의 하나님 </a:t>
            </a:r>
            <a:r>
              <a:rPr lang="ko-KR" altLang="en-US" sz="2000" dirty="0" err="1">
                <a:solidFill>
                  <a:schemeClr val="bg1"/>
                </a:solidFill>
              </a:rPr>
              <a:t>여호와로라</a:t>
            </a:r>
            <a:r>
              <a:rPr lang="ko-KR" altLang="en-US" sz="2000" dirty="0">
                <a:solidFill>
                  <a:schemeClr val="bg1"/>
                </a:solidFill>
              </a:rPr>
              <a:t> </a:t>
            </a:r>
            <a:r>
              <a:rPr lang="en-US" altLang="ko-KR" sz="2000" dirty="0">
                <a:solidFill>
                  <a:schemeClr val="bg1"/>
                </a:solidFill>
              </a:rPr>
              <a:t>3</a:t>
            </a:r>
            <a:r>
              <a:rPr lang="ko-KR" altLang="en-US" sz="2000" dirty="0">
                <a:solidFill>
                  <a:schemeClr val="bg1"/>
                </a:solidFill>
              </a:rPr>
              <a:t>너는 나 외에는 다른 신들을 </a:t>
            </a:r>
            <a:r>
              <a:rPr lang="ko-KR" altLang="en-US" sz="2000" dirty="0" err="1">
                <a:solidFill>
                  <a:schemeClr val="bg1"/>
                </a:solidFill>
              </a:rPr>
              <a:t>네게</a:t>
            </a:r>
            <a:r>
              <a:rPr lang="ko-KR" altLang="en-US" sz="2000" dirty="0">
                <a:solidFill>
                  <a:schemeClr val="bg1"/>
                </a:solidFill>
              </a:rPr>
              <a:t> 있게 </a:t>
            </a:r>
            <a:r>
              <a:rPr lang="ko-KR" altLang="en-US" sz="2000" dirty="0" err="1">
                <a:solidFill>
                  <a:schemeClr val="bg1"/>
                </a:solidFill>
              </a:rPr>
              <a:t>말찌니라</a:t>
            </a:r>
            <a:endParaRPr kumimoji="0" lang="en-US" altLang="ko-KR" sz="2000" b="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endParaRPr>
          </a:p>
        </p:txBody>
      </p:sp>
      <p:sp>
        <p:nvSpPr>
          <p:cNvPr id="13" name="TextBox 12">
            <a:extLst>
              <a:ext uri="{FF2B5EF4-FFF2-40B4-BE49-F238E27FC236}">
                <a16:creationId xmlns:a16="http://schemas.microsoft.com/office/drawing/2014/main" id="{99FA6F3F-0B7D-4E94-BD5D-253F4A0E2194}"/>
              </a:ext>
            </a:extLst>
          </p:cNvPr>
          <p:cNvSpPr txBox="1"/>
          <p:nvPr/>
        </p:nvSpPr>
        <p:spPr>
          <a:xfrm>
            <a:off x="3971861" y="420878"/>
            <a:ext cx="4248279" cy="587661"/>
          </a:xfrm>
          <a:prstGeom prst="rect">
            <a:avLst/>
          </a:prstGeom>
          <a:noFill/>
        </p:spPr>
        <p:txBody>
          <a:bodyPr wrap="non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성경</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 </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왜 함께 읽어야 할까요</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p>
        </p:txBody>
      </p:sp>
      <p:sp>
        <p:nvSpPr>
          <p:cNvPr id="18" name="TextBox 17">
            <a:extLst>
              <a:ext uri="{FF2B5EF4-FFF2-40B4-BE49-F238E27FC236}">
                <a16:creationId xmlns:a16="http://schemas.microsoft.com/office/drawing/2014/main" id="{87482EC7-9872-4DE3-AA72-500DE5DDB44E}"/>
              </a:ext>
            </a:extLst>
          </p:cNvPr>
          <p:cNvSpPr txBox="1"/>
          <p:nvPr/>
        </p:nvSpPr>
        <p:spPr>
          <a:xfrm>
            <a:off x="-4" y="1230826"/>
            <a:ext cx="12192005" cy="655372"/>
          </a:xfrm>
          <a:prstGeom prst="rect">
            <a:avLst/>
          </a:prstGeom>
        </p:spPr>
        <p:txBody>
          <a:bodyPr wrap="square" rtlCol="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ABC6A"/>
                </a:solidFill>
                <a:effectLst/>
                <a:uLnTx/>
                <a:uFillTx/>
                <a:latin typeface="Noto Sans CJK KR Black" panose="020B0A00000000000000" pitchFamily="34" charset="-127"/>
                <a:ea typeface="Noto Sans CJK KR Black" panose="020B0A00000000000000" pitchFamily="34" charset="-127"/>
                <a:cs typeface="+mn-cs"/>
              </a:rPr>
              <a:t>1. </a:t>
            </a:r>
            <a:r>
              <a:rPr kumimoji="0" lang="ko-KR" altLang="en-US" sz="2800" b="1" i="0" u="none" strike="noStrike" kern="1200" cap="none" spc="0" normalizeH="0" baseline="0" noProof="0" dirty="0">
                <a:ln>
                  <a:noFill/>
                </a:ln>
                <a:solidFill>
                  <a:srgbClr val="FABC6A"/>
                </a:solidFill>
                <a:effectLst/>
                <a:uLnTx/>
                <a:uFillTx/>
                <a:latin typeface="Noto Sans CJK KR Black" panose="020B0A00000000000000" pitchFamily="34" charset="-127"/>
                <a:ea typeface="Noto Sans CJK KR Black" panose="020B0A00000000000000" pitchFamily="34" charset="-127"/>
                <a:cs typeface="+mn-cs"/>
              </a:rPr>
              <a:t>성경 속 성경 읽기</a:t>
            </a:r>
            <a:r>
              <a:rPr kumimoji="0" lang="en-US" altLang="ko-KR" sz="2800" b="1" i="0" u="none" strike="noStrike" kern="1200" cap="none" spc="0" normalizeH="0" baseline="0" noProof="0" dirty="0">
                <a:ln>
                  <a:noFill/>
                </a:ln>
                <a:solidFill>
                  <a:srgbClr val="FABC6A"/>
                </a:solidFill>
                <a:effectLst/>
                <a:uLnTx/>
                <a:uFillTx/>
                <a:latin typeface="Noto Sans CJK KR Black" panose="020B0A00000000000000" pitchFamily="34" charset="-127"/>
                <a:ea typeface="Noto Sans CJK KR Black" panose="020B0A00000000000000" pitchFamily="34" charset="-127"/>
                <a:cs typeface="+mn-cs"/>
              </a:rPr>
              <a:t>/</a:t>
            </a:r>
            <a:r>
              <a:rPr kumimoji="0" lang="ko-KR" altLang="en-US" sz="2800" b="1" i="0" u="none" strike="noStrike" kern="1200" cap="none" spc="0" normalizeH="0" baseline="0" noProof="0" dirty="0">
                <a:ln>
                  <a:noFill/>
                </a:ln>
                <a:solidFill>
                  <a:srgbClr val="FABC6A"/>
                </a:solidFill>
                <a:effectLst/>
                <a:uLnTx/>
                <a:uFillTx/>
                <a:latin typeface="Noto Sans CJK KR Black" panose="020B0A00000000000000" pitchFamily="34" charset="-127"/>
                <a:ea typeface="Noto Sans CJK KR Black" panose="020B0A00000000000000" pitchFamily="34" charset="-127"/>
                <a:cs typeface="+mn-cs"/>
              </a:rPr>
              <a:t>듣기</a:t>
            </a:r>
            <a:endParaRPr kumimoji="0" lang="en-US" altLang="ko-KR" sz="2800" b="1" i="0" u="none" strike="noStrike" kern="1200" cap="none" spc="0" normalizeH="0" baseline="0" noProof="0" dirty="0">
              <a:ln>
                <a:noFill/>
              </a:ln>
              <a:solidFill>
                <a:srgbClr val="FABC6A"/>
              </a:solidFill>
              <a:effectLst/>
              <a:uLnTx/>
              <a:uFillTx/>
              <a:latin typeface="Noto Sans CJK KR Black" panose="020B0A00000000000000" pitchFamily="34" charset="-127"/>
              <a:ea typeface="Noto Sans CJK KR Black" panose="020B0A00000000000000" pitchFamily="34" charset="-127"/>
              <a:cs typeface="+mn-cs"/>
            </a:endParaRPr>
          </a:p>
        </p:txBody>
      </p:sp>
      <p:sp>
        <p:nvSpPr>
          <p:cNvPr id="3" name="TextBox 2">
            <a:extLst>
              <a:ext uri="{FF2B5EF4-FFF2-40B4-BE49-F238E27FC236}">
                <a16:creationId xmlns:a16="http://schemas.microsoft.com/office/drawing/2014/main" id="{2CE00F55-CAED-B745-344D-F2BA6556F50F}"/>
              </a:ext>
            </a:extLst>
          </p:cNvPr>
          <p:cNvSpPr txBox="1"/>
          <p:nvPr/>
        </p:nvSpPr>
        <p:spPr>
          <a:xfrm>
            <a:off x="1643920" y="3190363"/>
            <a:ext cx="9353862" cy="3139321"/>
          </a:xfrm>
          <a:prstGeom prst="rect">
            <a:avLst/>
          </a:prstGeom>
          <a:noFill/>
        </p:spPr>
        <p:txBody>
          <a:bodyPr wrap="square" rtlCol="0">
            <a:spAutoFit/>
          </a:bodyPr>
          <a:lstStyle/>
          <a:p>
            <a:r>
              <a:rPr lang="ko-KR" altLang="en-US" sz="2400" dirty="0">
                <a:solidFill>
                  <a:schemeClr val="bg1"/>
                </a:solidFill>
              </a:rPr>
              <a:t>아무도 신을 보고 살아날 수 없다는 것이 일반적인 이해였다</a:t>
            </a:r>
            <a:r>
              <a:rPr lang="en-US" altLang="ko-KR" sz="2400" dirty="0">
                <a:solidFill>
                  <a:schemeClr val="bg1"/>
                </a:solidFill>
              </a:rPr>
              <a:t>.</a:t>
            </a:r>
            <a:r>
              <a:rPr lang="ko-KR" altLang="en-US" sz="2400" dirty="0">
                <a:solidFill>
                  <a:schemeClr val="bg1"/>
                </a:solidFill>
              </a:rPr>
              <a:t> 시내산의 요점은 하나님은 보이지 않지만 들을 수 있다는 것이었습니다</a:t>
            </a:r>
            <a:r>
              <a:rPr lang="en-US" altLang="ko-KR" sz="2400" dirty="0">
                <a:solidFill>
                  <a:schemeClr val="bg1"/>
                </a:solidFill>
              </a:rPr>
              <a:t>. </a:t>
            </a:r>
            <a:r>
              <a:rPr lang="ko-KR" altLang="en-US" sz="2400" dirty="0">
                <a:solidFill>
                  <a:schemeClr val="bg1"/>
                </a:solidFill>
              </a:rPr>
              <a:t>그는 보이지 않았지만 들리지 않는 하나님이 아니었다</a:t>
            </a:r>
            <a:r>
              <a:rPr lang="en-US" altLang="ko-KR" sz="2400" dirty="0">
                <a:solidFill>
                  <a:schemeClr val="bg1"/>
                </a:solidFill>
              </a:rPr>
              <a:t>.</a:t>
            </a:r>
            <a:r>
              <a:rPr lang="ko-KR" altLang="en-US" sz="2400" dirty="0">
                <a:solidFill>
                  <a:schemeClr val="bg1"/>
                </a:solidFill>
              </a:rPr>
              <a:t> </a:t>
            </a:r>
            <a:endParaRPr lang="en-US" altLang="ko-KR" sz="2400" dirty="0">
              <a:solidFill>
                <a:schemeClr val="bg1"/>
              </a:solidFill>
            </a:endParaRPr>
          </a:p>
          <a:p>
            <a:endParaRPr lang="en-US" sz="2400" dirty="0">
              <a:solidFill>
                <a:schemeClr val="bg1"/>
              </a:solidFill>
            </a:endParaRPr>
          </a:p>
          <a:p>
            <a:r>
              <a:rPr lang="en-US" sz="2000" dirty="0">
                <a:solidFill>
                  <a:schemeClr val="bg1"/>
                </a:solidFill>
              </a:rPr>
              <a:t>The common understanding was that nobody could see God and survive.…..</a:t>
            </a:r>
            <a:r>
              <a:rPr lang="en-US" sz="2000" i="1" dirty="0">
                <a:solidFill>
                  <a:schemeClr val="bg1"/>
                </a:solidFill>
              </a:rPr>
              <a:t>the point of Sinai was </a:t>
            </a:r>
            <a:r>
              <a:rPr lang="en-US" sz="2000" b="1" i="1" u="sng" dirty="0">
                <a:solidFill>
                  <a:schemeClr val="bg1"/>
                </a:solidFill>
              </a:rPr>
              <a:t>that God could not be seen but could be heard . He was invisible but not inaudible. </a:t>
            </a:r>
          </a:p>
          <a:p>
            <a:endParaRPr lang="en-US" sz="2400" i="1" dirty="0">
              <a:solidFill>
                <a:schemeClr val="bg1"/>
              </a:solidFill>
            </a:endParaRPr>
          </a:p>
          <a:p>
            <a:r>
              <a:rPr lang="en-US" dirty="0">
                <a:solidFill>
                  <a:schemeClr val="bg1"/>
                </a:solidFill>
              </a:rPr>
              <a:t>Wright, Christopher J. H.. Deuteronomy (Understanding the Bible Commentary Series)</a:t>
            </a:r>
          </a:p>
        </p:txBody>
      </p:sp>
    </p:spTree>
    <p:extLst>
      <p:ext uri="{BB962C8B-B14F-4D97-AF65-F5344CB8AC3E}">
        <p14:creationId xmlns:p14="http://schemas.microsoft.com/office/powerpoint/2010/main" val="1057612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sp>
        <p:nvSpPr>
          <p:cNvPr id="13" name="TextBox 12">
            <a:extLst>
              <a:ext uri="{FF2B5EF4-FFF2-40B4-BE49-F238E27FC236}">
                <a16:creationId xmlns:a16="http://schemas.microsoft.com/office/drawing/2014/main" id="{99FA6F3F-0B7D-4E94-BD5D-253F4A0E2194}"/>
              </a:ext>
            </a:extLst>
          </p:cNvPr>
          <p:cNvSpPr txBox="1"/>
          <p:nvPr/>
        </p:nvSpPr>
        <p:spPr>
          <a:xfrm>
            <a:off x="3971861" y="420878"/>
            <a:ext cx="4248279" cy="587661"/>
          </a:xfrm>
          <a:prstGeom prst="rect">
            <a:avLst/>
          </a:prstGeom>
          <a:noFill/>
        </p:spPr>
        <p:txBody>
          <a:bodyPr wrap="non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성경</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 </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왜 함께 읽어야 할까요</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p>
        </p:txBody>
      </p:sp>
      <p:sp>
        <p:nvSpPr>
          <p:cNvPr id="3" name="TextBox 2">
            <a:extLst>
              <a:ext uri="{FF2B5EF4-FFF2-40B4-BE49-F238E27FC236}">
                <a16:creationId xmlns:a16="http://schemas.microsoft.com/office/drawing/2014/main" id="{2CE00F55-CAED-B745-344D-F2BA6556F50F}"/>
              </a:ext>
            </a:extLst>
          </p:cNvPr>
          <p:cNvSpPr txBox="1"/>
          <p:nvPr/>
        </p:nvSpPr>
        <p:spPr>
          <a:xfrm>
            <a:off x="1703881" y="2797798"/>
            <a:ext cx="9353862" cy="4185761"/>
          </a:xfrm>
          <a:prstGeom prst="rect">
            <a:avLst/>
          </a:prstGeom>
          <a:noFill/>
        </p:spPr>
        <p:txBody>
          <a:bodyPr wrap="square" rtlCol="0">
            <a:spAutoFit/>
          </a:bodyPr>
          <a:lstStyle/>
          <a:p>
            <a:r>
              <a:rPr lang="ko-KR" altLang="en-US" sz="2400" dirty="0">
                <a:solidFill>
                  <a:schemeClr val="bg1"/>
                </a:solidFill>
              </a:rPr>
              <a:t>그것은 또한 이스라엘이 하나님의 말씀을 듣기 위해 하나님이 부르신 백성이었다는 것을 끊임없이 상기시켜줍니다</a:t>
            </a:r>
            <a:r>
              <a:rPr lang="en-US" altLang="ko-KR" sz="2400" dirty="0">
                <a:solidFill>
                  <a:schemeClr val="bg1"/>
                </a:solidFill>
              </a:rPr>
              <a:t>. </a:t>
            </a:r>
            <a:r>
              <a:rPr lang="ko-KR" altLang="en-US" sz="2400" dirty="0">
                <a:solidFill>
                  <a:schemeClr val="bg1"/>
                </a:solidFill>
              </a:rPr>
              <a:t>그들은 신성한 “</a:t>
            </a:r>
            <a:r>
              <a:rPr lang="ko-KR" altLang="en-US" sz="2400" dirty="0" err="1">
                <a:solidFill>
                  <a:schemeClr val="bg1"/>
                </a:solidFill>
              </a:rPr>
              <a:t>쇼”를</a:t>
            </a:r>
            <a:r>
              <a:rPr lang="ko-KR" altLang="en-US" sz="2400" dirty="0">
                <a:solidFill>
                  <a:schemeClr val="bg1"/>
                </a:solidFill>
              </a:rPr>
              <a:t> 보는 구경꾼이 아닌 하느님의 계시를 듣고 받는 사람들이었습니다</a:t>
            </a:r>
            <a:r>
              <a:rPr lang="en-US" altLang="ko-KR" sz="2400" dirty="0">
                <a:solidFill>
                  <a:schemeClr val="bg1"/>
                </a:solidFill>
              </a:rPr>
              <a:t>.</a:t>
            </a:r>
            <a:r>
              <a:rPr lang="ko-KR" altLang="en-US" sz="2400" dirty="0">
                <a:solidFill>
                  <a:schemeClr val="bg1"/>
                </a:solidFill>
              </a:rPr>
              <a:t> </a:t>
            </a:r>
            <a:r>
              <a:rPr lang="en-US" sz="2400" i="1" dirty="0">
                <a:solidFill>
                  <a:schemeClr val="bg1"/>
                </a:solidFill>
              </a:rPr>
              <a:t>It is also a constant reminder that Israel was a people summoned by God to hear God’s word. They were not merely spectators at a divine “show,” but the recipients of divine revelation in words</a:t>
            </a:r>
          </a:p>
          <a:p>
            <a:endParaRPr lang="en-US" sz="3200" dirty="0">
              <a:solidFill>
                <a:schemeClr val="bg1"/>
              </a:solidFill>
            </a:endParaRPr>
          </a:p>
          <a:p>
            <a:r>
              <a:rPr lang="en-US" dirty="0">
                <a:solidFill>
                  <a:schemeClr val="bg1"/>
                </a:solidFill>
              </a:rPr>
              <a:t>Wright, Christopher J. H.. Deuteronomy (Understanding the Bible Commentary Series)</a:t>
            </a:r>
            <a:endParaRPr lang="ko-KR" altLang="en-US" dirty="0">
              <a:solidFill>
                <a:schemeClr val="bg1"/>
              </a:solidFill>
            </a:endParaRPr>
          </a:p>
          <a:p>
            <a:endParaRPr lang="en-US" altLang="ko-KR" sz="2400" dirty="0">
              <a:solidFill>
                <a:schemeClr val="bg1"/>
              </a:solidFill>
            </a:endParaRPr>
          </a:p>
          <a:p>
            <a:endParaRPr lang="en-US" altLang="ko-KR" sz="2400" dirty="0">
              <a:solidFill>
                <a:schemeClr val="bg1"/>
              </a:solidFill>
            </a:endParaRPr>
          </a:p>
          <a:p>
            <a:endParaRPr lang="en-US" sz="2400" dirty="0">
              <a:solidFill>
                <a:schemeClr val="bg1"/>
              </a:solidFill>
            </a:endParaRPr>
          </a:p>
        </p:txBody>
      </p:sp>
      <p:sp>
        <p:nvSpPr>
          <p:cNvPr id="2" name="TextBox 1">
            <a:extLst>
              <a:ext uri="{FF2B5EF4-FFF2-40B4-BE49-F238E27FC236}">
                <a16:creationId xmlns:a16="http://schemas.microsoft.com/office/drawing/2014/main" id="{F866C823-1EB7-A8FF-A540-F8A706A230DD}"/>
              </a:ext>
            </a:extLst>
          </p:cNvPr>
          <p:cNvSpPr txBox="1"/>
          <p:nvPr/>
        </p:nvSpPr>
        <p:spPr>
          <a:xfrm>
            <a:off x="1703881" y="1551327"/>
            <a:ext cx="9353862" cy="869790"/>
          </a:xfrm>
          <a:prstGeom prst="rect">
            <a:avLst/>
          </a:prstGeom>
          <a:noFill/>
        </p:spPr>
        <p:txBody>
          <a:bodyPr wrap="square" rtlCol="0">
            <a:spAutoFit/>
          </a:bodyPr>
          <a:lstStyle/>
          <a:p>
            <a:pPr lvl="0" algn="ctr">
              <a:lnSpc>
                <a:spcPct val="150000"/>
              </a:lnSpc>
              <a:defRPr/>
            </a:pPr>
            <a:r>
              <a:rPr lang="ko-KR" altLang="en-US" dirty="0">
                <a:solidFill>
                  <a:schemeClr val="bg1"/>
                </a:solidFill>
              </a:rPr>
              <a:t>신명기 </a:t>
            </a:r>
            <a:r>
              <a:rPr lang="en-US" altLang="ko-KR" dirty="0">
                <a:solidFill>
                  <a:schemeClr val="bg1"/>
                </a:solidFill>
              </a:rPr>
              <a:t>6:4-5 </a:t>
            </a:r>
            <a:r>
              <a:rPr lang="ko-KR" altLang="en-US" dirty="0">
                <a:solidFill>
                  <a:schemeClr val="bg1"/>
                </a:solidFill>
              </a:rPr>
              <a:t>이스라엘아 들으라 우리 하나님 여호와는 오직 유일한 여호와이시니 너는 마음을 다하고 뜻을 다하고 힘을 다하여 네 하나님 여호와를 사랑하라 </a:t>
            </a:r>
            <a:endParaRPr lang="en-US" altLang="ko-KR" dirty="0">
              <a:solidFill>
                <a:schemeClr val="bg1"/>
              </a:solidFill>
              <a:latin typeface="Noto Sans CJK KR Medium" panose="020B0600000000000000" pitchFamily="34" charset="-127"/>
              <a:ea typeface="Noto Sans CJK KR Medium" panose="020B0600000000000000" pitchFamily="34" charset="-127"/>
            </a:endParaRPr>
          </a:p>
        </p:txBody>
      </p:sp>
    </p:spTree>
    <p:extLst>
      <p:ext uri="{BB962C8B-B14F-4D97-AF65-F5344CB8AC3E}">
        <p14:creationId xmlns:p14="http://schemas.microsoft.com/office/powerpoint/2010/main" val="3276931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sp>
        <p:nvSpPr>
          <p:cNvPr id="13" name="TextBox 12">
            <a:extLst>
              <a:ext uri="{FF2B5EF4-FFF2-40B4-BE49-F238E27FC236}">
                <a16:creationId xmlns:a16="http://schemas.microsoft.com/office/drawing/2014/main" id="{99FA6F3F-0B7D-4E94-BD5D-253F4A0E2194}"/>
              </a:ext>
            </a:extLst>
          </p:cNvPr>
          <p:cNvSpPr txBox="1"/>
          <p:nvPr/>
        </p:nvSpPr>
        <p:spPr>
          <a:xfrm>
            <a:off x="3971861" y="420878"/>
            <a:ext cx="4248279" cy="587661"/>
          </a:xfrm>
          <a:prstGeom prst="rect">
            <a:avLst/>
          </a:prstGeom>
          <a:noFill/>
        </p:spPr>
        <p:txBody>
          <a:bodyPr wrap="non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성경</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 </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왜 함께 읽어야 할까요</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p>
        </p:txBody>
      </p:sp>
      <p:sp>
        <p:nvSpPr>
          <p:cNvPr id="3" name="TextBox 2">
            <a:extLst>
              <a:ext uri="{FF2B5EF4-FFF2-40B4-BE49-F238E27FC236}">
                <a16:creationId xmlns:a16="http://schemas.microsoft.com/office/drawing/2014/main" id="{2CE00F55-CAED-B745-344D-F2BA6556F50F}"/>
              </a:ext>
            </a:extLst>
          </p:cNvPr>
          <p:cNvSpPr txBox="1"/>
          <p:nvPr/>
        </p:nvSpPr>
        <p:spPr>
          <a:xfrm>
            <a:off x="1703881" y="3162476"/>
            <a:ext cx="9817559" cy="2862322"/>
          </a:xfrm>
          <a:prstGeom prst="rect">
            <a:avLst/>
          </a:prstGeom>
          <a:noFill/>
        </p:spPr>
        <p:txBody>
          <a:bodyPr wrap="square" rtlCol="0">
            <a:spAutoFit/>
          </a:bodyPr>
          <a:lstStyle/>
          <a:p>
            <a:r>
              <a:rPr lang="ko-KR" altLang="en-US" sz="2000" dirty="0">
                <a:solidFill>
                  <a:schemeClr val="bg1"/>
                </a:solidFill>
              </a:rPr>
              <a:t>그 이미지는 모두가 주의를 기울이기 위해 몸을 앞으로 기울이고 있었다는 것이다</a:t>
            </a:r>
            <a:r>
              <a:rPr lang="en-US" altLang="ko-KR" sz="2000" dirty="0">
                <a:solidFill>
                  <a:schemeClr val="bg1"/>
                </a:solidFill>
              </a:rPr>
              <a:t>. </a:t>
            </a:r>
            <a:r>
              <a:rPr lang="ko-KR" altLang="en-US" sz="2000" dirty="0">
                <a:solidFill>
                  <a:schemeClr val="bg1"/>
                </a:solidFill>
              </a:rPr>
              <a:t>그들의 귀가 열리고</a:t>
            </a:r>
            <a:r>
              <a:rPr lang="en-US" altLang="ko-KR" sz="2000" dirty="0">
                <a:solidFill>
                  <a:schemeClr val="bg1"/>
                </a:solidFill>
              </a:rPr>
              <a:t>, </a:t>
            </a:r>
            <a:r>
              <a:rPr lang="ko-KR" altLang="en-US" sz="2000" dirty="0">
                <a:solidFill>
                  <a:schemeClr val="bg1"/>
                </a:solidFill>
              </a:rPr>
              <a:t>그들은 적극적인 청취자가 되었다</a:t>
            </a:r>
            <a:r>
              <a:rPr lang="en-US" altLang="ko-KR" sz="2000" dirty="0">
                <a:solidFill>
                  <a:schemeClr val="bg1"/>
                </a:solidFill>
              </a:rPr>
              <a:t>.</a:t>
            </a:r>
            <a:endParaRPr lang="en-US" sz="2000" i="1" u="sng" dirty="0">
              <a:solidFill>
                <a:schemeClr val="bg1"/>
              </a:solidFill>
            </a:endParaRPr>
          </a:p>
          <a:p>
            <a:r>
              <a:rPr lang="en-US" sz="2000" i="1" u="sng" dirty="0">
                <a:solidFill>
                  <a:schemeClr val="bg1"/>
                </a:solidFill>
              </a:rPr>
              <a:t>The imagery is that everyone was leaning forward to pay attention. Their ears are opened, and they have become active listeners. The fact that “all the people” is repeated from verse 1 and picked up in the subsequent verses represents a substantial rhetorical strategy of the account and points toward the solidarity of the people toward the word of God </a:t>
            </a:r>
            <a:endParaRPr lang="en-US" sz="2000" dirty="0">
              <a:solidFill>
                <a:schemeClr val="bg1"/>
              </a:solidFill>
            </a:endParaRPr>
          </a:p>
          <a:p>
            <a:endParaRPr lang="en-US" sz="2000" dirty="0">
              <a:solidFill>
                <a:schemeClr val="bg1"/>
              </a:solidFill>
            </a:endParaRPr>
          </a:p>
          <a:p>
            <a:r>
              <a:rPr lang="en-US" sz="2000" i="1" dirty="0" err="1">
                <a:solidFill>
                  <a:schemeClr val="bg1"/>
                </a:solidFill>
              </a:rPr>
              <a:t>Petter</a:t>
            </a:r>
            <a:r>
              <a:rPr lang="en-US" sz="2000" i="1" dirty="0">
                <a:solidFill>
                  <a:schemeClr val="bg1"/>
                </a:solidFill>
              </a:rPr>
              <a:t>, Donna; </a:t>
            </a:r>
            <a:r>
              <a:rPr lang="en-US" sz="2000" i="1" dirty="0" err="1">
                <a:solidFill>
                  <a:schemeClr val="bg1"/>
                </a:solidFill>
              </a:rPr>
              <a:t>Petter</a:t>
            </a:r>
            <a:r>
              <a:rPr lang="en-US" sz="2000" i="1" dirty="0">
                <a:solidFill>
                  <a:schemeClr val="bg1"/>
                </a:solidFill>
              </a:rPr>
              <a:t>, Thomas. Ezra-Nehemiah (The NIV Application Commentary)</a:t>
            </a:r>
            <a:r>
              <a:rPr lang="en-US" sz="2000" dirty="0">
                <a:solidFill>
                  <a:schemeClr val="bg1"/>
                </a:solidFill>
              </a:rPr>
              <a:t> </a:t>
            </a:r>
          </a:p>
        </p:txBody>
      </p:sp>
      <p:sp>
        <p:nvSpPr>
          <p:cNvPr id="2" name="TextBox 1">
            <a:extLst>
              <a:ext uri="{FF2B5EF4-FFF2-40B4-BE49-F238E27FC236}">
                <a16:creationId xmlns:a16="http://schemas.microsoft.com/office/drawing/2014/main" id="{F866C823-1EB7-A8FF-A540-F8A706A230DD}"/>
              </a:ext>
            </a:extLst>
          </p:cNvPr>
          <p:cNvSpPr txBox="1"/>
          <p:nvPr/>
        </p:nvSpPr>
        <p:spPr>
          <a:xfrm>
            <a:off x="1703881" y="1345918"/>
            <a:ext cx="9353862" cy="1285288"/>
          </a:xfrm>
          <a:prstGeom prst="rect">
            <a:avLst/>
          </a:prstGeom>
          <a:noFill/>
        </p:spPr>
        <p:txBody>
          <a:bodyPr wrap="square" rtlCol="0">
            <a:spAutoFit/>
          </a:bodyPr>
          <a:lstStyle/>
          <a:p>
            <a:pPr lvl="0" algn="ctr">
              <a:lnSpc>
                <a:spcPct val="150000"/>
              </a:lnSpc>
              <a:defRPr/>
            </a:pPr>
            <a:r>
              <a:rPr lang="ko-KR" altLang="en-US" dirty="0" err="1">
                <a:solidFill>
                  <a:schemeClr val="bg1"/>
                </a:solidFill>
              </a:rPr>
              <a:t>느헤미야</a:t>
            </a:r>
            <a:r>
              <a:rPr lang="ko-KR" altLang="en-US" dirty="0">
                <a:solidFill>
                  <a:schemeClr val="bg1"/>
                </a:solidFill>
              </a:rPr>
              <a:t> </a:t>
            </a:r>
            <a:r>
              <a:rPr lang="en-US" altLang="ko-KR" dirty="0">
                <a:solidFill>
                  <a:schemeClr val="bg1"/>
                </a:solidFill>
              </a:rPr>
              <a:t>8</a:t>
            </a:r>
            <a:r>
              <a:rPr lang="ko-KR" altLang="en-US" dirty="0">
                <a:solidFill>
                  <a:schemeClr val="bg1"/>
                </a:solidFill>
              </a:rPr>
              <a:t>장</a:t>
            </a:r>
            <a:r>
              <a:rPr lang="en-US" altLang="ko-KR" dirty="0">
                <a:solidFill>
                  <a:schemeClr val="bg1"/>
                </a:solidFill>
              </a:rPr>
              <a:t>:</a:t>
            </a:r>
            <a:r>
              <a:rPr lang="ko-KR" altLang="en-US" dirty="0">
                <a:solidFill>
                  <a:schemeClr val="bg1"/>
                </a:solidFill>
              </a:rPr>
              <a:t> </a:t>
            </a:r>
            <a:r>
              <a:rPr lang="en-US" altLang="ko-KR" dirty="0">
                <a:solidFill>
                  <a:schemeClr val="bg1"/>
                </a:solidFill>
              </a:rPr>
              <a:t>2   </a:t>
            </a:r>
            <a:r>
              <a:rPr lang="ko-KR" altLang="en-US" dirty="0">
                <a:solidFill>
                  <a:schemeClr val="bg1"/>
                </a:solidFill>
              </a:rPr>
              <a:t>칠월 일일에 제사장 </a:t>
            </a:r>
            <a:r>
              <a:rPr lang="ko-KR" altLang="en-US" dirty="0" err="1">
                <a:solidFill>
                  <a:schemeClr val="bg1"/>
                </a:solidFill>
              </a:rPr>
              <a:t>에스라가</a:t>
            </a:r>
            <a:r>
              <a:rPr lang="ko-KR" altLang="en-US" dirty="0">
                <a:solidFill>
                  <a:schemeClr val="bg1"/>
                </a:solidFill>
              </a:rPr>
              <a:t> 율법책을 가지고 남자</a:t>
            </a:r>
            <a:r>
              <a:rPr lang="en-US" altLang="ko-KR" dirty="0">
                <a:solidFill>
                  <a:schemeClr val="bg1"/>
                </a:solidFill>
              </a:rPr>
              <a:t>, </a:t>
            </a:r>
            <a:r>
              <a:rPr lang="ko-KR" altLang="en-US" dirty="0">
                <a:solidFill>
                  <a:schemeClr val="bg1"/>
                </a:solidFill>
              </a:rPr>
              <a:t>여자 무릇 알아 </a:t>
            </a:r>
            <a:r>
              <a:rPr lang="ko-KR" altLang="en-US" dirty="0" err="1">
                <a:solidFill>
                  <a:schemeClr val="bg1"/>
                </a:solidFill>
              </a:rPr>
              <a:t>들을만한</a:t>
            </a:r>
            <a:r>
              <a:rPr lang="ko-KR" altLang="en-US" dirty="0">
                <a:solidFill>
                  <a:schemeClr val="bg1"/>
                </a:solidFill>
              </a:rPr>
              <a:t> 회중 앞에 이르러 </a:t>
            </a:r>
            <a:r>
              <a:rPr lang="en-US" altLang="ko-KR" dirty="0">
                <a:solidFill>
                  <a:schemeClr val="bg1"/>
                </a:solidFill>
              </a:rPr>
              <a:t>3</a:t>
            </a:r>
            <a:r>
              <a:rPr lang="ko-KR" altLang="en-US" dirty="0">
                <a:solidFill>
                  <a:schemeClr val="bg1"/>
                </a:solidFill>
              </a:rPr>
              <a:t>수문 앞 광장에서 새벽부터 오정까지 남자</a:t>
            </a:r>
            <a:r>
              <a:rPr lang="en-US" altLang="ko-KR" dirty="0">
                <a:solidFill>
                  <a:schemeClr val="bg1"/>
                </a:solidFill>
              </a:rPr>
              <a:t>, </a:t>
            </a:r>
            <a:r>
              <a:rPr lang="ko-KR" altLang="en-US" dirty="0">
                <a:solidFill>
                  <a:schemeClr val="bg1"/>
                </a:solidFill>
              </a:rPr>
              <a:t>여자 무릇 알아 </a:t>
            </a:r>
            <a:r>
              <a:rPr lang="ko-KR" altLang="en-US" dirty="0" err="1">
                <a:solidFill>
                  <a:schemeClr val="bg1"/>
                </a:solidFill>
              </a:rPr>
              <a:t>들을만한</a:t>
            </a:r>
            <a:r>
              <a:rPr lang="ko-KR" altLang="en-US" dirty="0">
                <a:solidFill>
                  <a:schemeClr val="bg1"/>
                </a:solidFill>
              </a:rPr>
              <a:t> 자의 앞에서 </a:t>
            </a:r>
            <a:r>
              <a:rPr lang="ko-KR" altLang="en-US" dirty="0" err="1">
                <a:solidFill>
                  <a:schemeClr val="bg1"/>
                </a:solidFill>
              </a:rPr>
              <a:t>읽으매</a:t>
            </a:r>
            <a:r>
              <a:rPr lang="ko-KR" altLang="en-US" dirty="0">
                <a:solidFill>
                  <a:schemeClr val="bg1"/>
                </a:solidFill>
              </a:rPr>
              <a:t> 뭇백성이 그 율법책에 귀를 기울였는데</a:t>
            </a:r>
            <a:r>
              <a:rPr lang="en-US" altLang="ko-KR" dirty="0">
                <a:solidFill>
                  <a:schemeClr val="bg1"/>
                </a:solidFill>
              </a:rPr>
              <a:t>…</a:t>
            </a:r>
            <a:endParaRPr lang="en-US" altLang="ko-KR" dirty="0">
              <a:solidFill>
                <a:schemeClr val="bg1"/>
              </a:solidFill>
              <a:ea typeface="Noto Sans CJK KR Medium" panose="020B0600000000000000" pitchFamily="34" charset="-127"/>
            </a:endParaRPr>
          </a:p>
        </p:txBody>
      </p:sp>
    </p:spTree>
    <p:extLst>
      <p:ext uri="{BB962C8B-B14F-4D97-AF65-F5344CB8AC3E}">
        <p14:creationId xmlns:p14="http://schemas.microsoft.com/office/powerpoint/2010/main" val="1870792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sp>
        <p:nvSpPr>
          <p:cNvPr id="13" name="TextBox 12">
            <a:extLst>
              <a:ext uri="{FF2B5EF4-FFF2-40B4-BE49-F238E27FC236}">
                <a16:creationId xmlns:a16="http://schemas.microsoft.com/office/drawing/2014/main" id="{99FA6F3F-0B7D-4E94-BD5D-253F4A0E2194}"/>
              </a:ext>
            </a:extLst>
          </p:cNvPr>
          <p:cNvSpPr txBox="1"/>
          <p:nvPr/>
        </p:nvSpPr>
        <p:spPr>
          <a:xfrm>
            <a:off x="3971861" y="420878"/>
            <a:ext cx="4248279" cy="587661"/>
          </a:xfrm>
          <a:prstGeom prst="rect">
            <a:avLst/>
          </a:prstGeom>
          <a:noFill/>
        </p:spPr>
        <p:txBody>
          <a:bodyPr wrap="non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성경</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 </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왜 함께 읽어야 할까요</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p>
        </p:txBody>
      </p:sp>
      <p:sp>
        <p:nvSpPr>
          <p:cNvPr id="3" name="TextBox 2">
            <a:extLst>
              <a:ext uri="{FF2B5EF4-FFF2-40B4-BE49-F238E27FC236}">
                <a16:creationId xmlns:a16="http://schemas.microsoft.com/office/drawing/2014/main" id="{2CE00F55-CAED-B745-344D-F2BA6556F50F}"/>
              </a:ext>
            </a:extLst>
          </p:cNvPr>
          <p:cNvSpPr txBox="1"/>
          <p:nvPr/>
        </p:nvSpPr>
        <p:spPr>
          <a:xfrm>
            <a:off x="1030777" y="1231429"/>
            <a:ext cx="10507288" cy="5940088"/>
          </a:xfrm>
          <a:prstGeom prst="rect">
            <a:avLst/>
          </a:prstGeom>
          <a:noFill/>
        </p:spPr>
        <p:txBody>
          <a:bodyPr wrap="square" rtlCol="0">
            <a:spAutoFit/>
          </a:bodyPr>
          <a:lstStyle/>
          <a:p>
            <a:r>
              <a:rPr lang="ko-KR" altLang="en-US" sz="2000" u="sng" dirty="0">
                <a:solidFill>
                  <a:schemeClr val="bg1"/>
                </a:solidFill>
              </a:rPr>
              <a:t>디모데 전서 </a:t>
            </a:r>
            <a:r>
              <a:rPr lang="en-US" altLang="ko-KR" sz="2000" u="sng" dirty="0">
                <a:solidFill>
                  <a:schemeClr val="bg1"/>
                </a:solidFill>
              </a:rPr>
              <a:t>4</a:t>
            </a:r>
            <a:r>
              <a:rPr lang="ko-KR" altLang="en-US" sz="2000" u="sng" dirty="0">
                <a:solidFill>
                  <a:schemeClr val="bg1"/>
                </a:solidFill>
              </a:rPr>
              <a:t>장</a:t>
            </a:r>
            <a:r>
              <a:rPr lang="en-US" altLang="ko-KR" sz="2000" dirty="0">
                <a:solidFill>
                  <a:schemeClr val="bg1"/>
                </a:solidFill>
              </a:rPr>
              <a:t>13</a:t>
            </a:r>
            <a:r>
              <a:rPr lang="ko-KR" altLang="en-US" sz="2000" dirty="0">
                <a:solidFill>
                  <a:schemeClr val="bg1"/>
                </a:solidFill>
              </a:rPr>
              <a:t> </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r>
              <a:rPr lang="ko-KR" altLang="en-US" sz="2000" dirty="0">
                <a:solidFill>
                  <a:schemeClr val="bg1"/>
                </a:solidFill>
                <a:latin typeface="Noto Sans CJK KR Medium" panose="020B0500000000000000" pitchFamily="34" charset="-128"/>
                <a:ea typeface="Noto Sans CJK KR Medium" panose="020B0500000000000000" pitchFamily="34" charset="-128"/>
              </a:rPr>
              <a:t>내가 이를 때까지</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r>
              <a:rPr lang="ko-KR" altLang="en-US" sz="2000" dirty="0">
                <a:solidFill>
                  <a:schemeClr val="bg1"/>
                </a:solidFill>
                <a:latin typeface="Noto Sans CJK KR Medium" panose="020B0500000000000000" pitchFamily="34" charset="-128"/>
                <a:ea typeface="Noto Sans CJK KR Medium" panose="020B0500000000000000" pitchFamily="34" charset="-128"/>
              </a:rPr>
              <a:t>읽는 것과 권하는 것과</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r>
              <a:rPr lang="ko-KR" altLang="en-US" sz="2000" dirty="0">
                <a:solidFill>
                  <a:schemeClr val="bg1"/>
                </a:solidFill>
                <a:latin typeface="Noto Sans CJK KR Medium" panose="020B0500000000000000" pitchFamily="34" charset="-128"/>
                <a:ea typeface="Noto Sans CJK KR Medium" panose="020B0500000000000000" pitchFamily="34" charset="-128"/>
              </a:rPr>
              <a:t>가르치는 것에 전념하라</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endParaRPr lang="en-US" sz="2000" u="sng" dirty="0">
              <a:solidFill>
                <a:schemeClr val="bg1"/>
              </a:solidFill>
            </a:endParaRPr>
          </a:p>
          <a:p>
            <a:endParaRPr lang="en-US" sz="2000" dirty="0">
              <a:solidFill>
                <a:schemeClr val="bg1"/>
              </a:solidFill>
            </a:endParaRPr>
          </a:p>
          <a:p>
            <a:r>
              <a:rPr lang="ko-KR" altLang="en-US" sz="2000" dirty="0">
                <a:solidFill>
                  <a:schemeClr val="bg1"/>
                </a:solidFill>
              </a:rPr>
              <a:t>성경을 공동체가 읽는 네 단어는 그리스 명사 </a:t>
            </a:r>
            <a:r>
              <a:rPr lang="en-US" sz="2000" dirty="0" err="1">
                <a:solidFill>
                  <a:schemeClr val="bg1"/>
                </a:solidFill>
              </a:rPr>
              <a:t>anagnosis</a:t>
            </a:r>
            <a:r>
              <a:rPr lang="ko-KR" altLang="en-US" sz="2000" dirty="0">
                <a:solidFill>
                  <a:schemeClr val="bg1"/>
                </a:solidFill>
              </a:rPr>
              <a:t>이다</a:t>
            </a:r>
            <a:r>
              <a:rPr lang="en-US" altLang="ko-KR" sz="2000" dirty="0">
                <a:solidFill>
                  <a:schemeClr val="bg1"/>
                </a:solidFill>
              </a:rPr>
              <a:t>. </a:t>
            </a:r>
            <a:r>
              <a:rPr lang="ko-KR" altLang="en-US" sz="2000" dirty="0">
                <a:solidFill>
                  <a:schemeClr val="bg1"/>
                </a:solidFill>
              </a:rPr>
              <a:t>왜냐하면 그것은 종종 대중 앞에서 큰 소리로 읽는 것을 의미하기 때문이다</a:t>
            </a:r>
            <a:r>
              <a:rPr lang="en-US" altLang="ko-KR" sz="2000" dirty="0">
                <a:solidFill>
                  <a:schemeClr val="bg1"/>
                </a:solidFill>
              </a:rPr>
              <a:t>.</a:t>
            </a:r>
            <a:r>
              <a:rPr lang="ko-KR" altLang="en-US" sz="2000" dirty="0">
                <a:solidFill>
                  <a:schemeClr val="bg1"/>
                </a:solidFill>
              </a:rPr>
              <a:t>그러나 그것은 </a:t>
            </a:r>
            <a:r>
              <a:rPr lang="ko-KR" altLang="en-US" sz="2000" dirty="0" err="1">
                <a:solidFill>
                  <a:schemeClr val="bg1"/>
                </a:solidFill>
              </a:rPr>
              <a:t>에스라</a:t>
            </a:r>
            <a:r>
              <a:rPr lang="ko-KR" altLang="en-US" sz="2000" dirty="0">
                <a:solidFill>
                  <a:schemeClr val="bg1"/>
                </a:solidFill>
              </a:rPr>
              <a:t>  시대 제사장들이 율법을 읽을 때</a:t>
            </a:r>
            <a:r>
              <a:rPr lang="en-US" altLang="ko-KR" sz="2000" dirty="0">
                <a:solidFill>
                  <a:schemeClr val="bg1"/>
                </a:solidFill>
              </a:rPr>
              <a:t>, </a:t>
            </a:r>
            <a:r>
              <a:rPr lang="ko-KR" altLang="en-US" sz="2000" dirty="0">
                <a:solidFill>
                  <a:schemeClr val="bg1"/>
                </a:solidFill>
              </a:rPr>
              <a:t>예수께서 나사렛 회당에서 </a:t>
            </a:r>
            <a:r>
              <a:rPr lang="ko-KR" altLang="en-US" sz="2000" dirty="0" err="1">
                <a:solidFill>
                  <a:schemeClr val="bg1"/>
                </a:solidFill>
              </a:rPr>
              <a:t>이사야를</a:t>
            </a:r>
            <a:r>
              <a:rPr lang="ko-KR" altLang="en-US" sz="2000" dirty="0">
                <a:solidFill>
                  <a:schemeClr val="bg1"/>
                </a:solidFill>
              </a:rPr>
              <a:t> 읽을 때</a:t>
            </a:r>
            <a:r>
              <a:rPr lang="en-US" altLang="ko-KR" sz="2000" dirty="0">
                <a:solidFill>
                  <a:schemeClr val="bg1"/>
                </a:solidFill>
              </a:rPr>
              <a:t>, </a:t>
            </a:r>
            <a:r>
              <a:rPr lang="ko-KR" altLang="en-US" sz="2000" dirty="0">
                <a:solidFill>
                  <a:schemeClr val="bg1"/>
                </a:solidFill>
              </a:rPr>
              <a:t>그리고 구약 성경을 회당 예배에서 정기적으로 읽히는 것과 같이</a:t>
            </a:r>
            <a:r>
              <a:rPr lang="en-US" altLang="ko-KR" sz="2000" dirty="0">
                <a:solidFill>
                  <a:schemeClr val="bg1"/>
                </a:solidFill>
              </a:rPr>
              <a:t>, </a:t>
            </a:r>
            <a:r>
              <a:rPr lang="ko-KR" altLang="en-US" sz="2000" dirty="0">
                <a:solidFill>
                  <a:schemeClr val="bg1"/>
                </a:solidFill>
              </a:rPr>
              <a:t>성경을 대중적으로 읽을 때에 사용되었다</a:t>
            </a:r>
            <a:r>
              <a:rPr lang="en-US" altLang="ko-KR" sz="2000" dirty="0">
                <a:solidFill>
                  <a:schemeClr val="bg1"/>
                </a:solidFill>
              </a:rPr>
              <a:t>. </a:t>
            </a:r>
            <a:r>
              <a:rPr lang="ko-KR" altLang="en-US" sz="2000" dirty="0">
                <a:solidFill>
                  <a:schemeClr val="bg1"/>
                </a:solidFill>
              </a:rPr>
              <a:t>구약성경의 이 독서는 기독교인들이 회당에서 교회로 넘겨받았다</a:t>
            </a:r>
            <a:r>
              <a:rPr lang="en-US" altLang="ko-KR" sz="2000" dirty="0">
                <a:solidFill>
                  <a:schemeClr val="bg1"/>
                </a:solidFill>
              </a:rPr>
              <a:t>. </a:t>
            </a:r>
            <a:r>
              <a:rPr lang="ko-KR" altLang="en-US" sz="2000" dirty="0">
                <a:solidFill>
                  <a:schemeClr val="bg1"/>
                </a:solidFill>
              </a:rPr>
              <a:t>또한 사도들은 교회들이 기독교 집회에서 그들의 서신을 큰 소리로 읽어야 한다고 지시했습니다</a:t>
            </a:r>
            <a:r>
              <a:rPr lang="en-US" altLang="ko-KR" sz="2000" dirty="0">
                <a:solidFill>
                  <a:schemeClr val="bg1"/>
                </a:solidFill>
              </a:rPr>
              <a:t>.</a:t>
            </a:r>
          </a:p>
          <a:p>
            <a:endParaRPr lang="en-US" sz="2000" dirty="0">
              <a:solidFill>
                <a:schemeClr val="bg1"/>
              </a:solidFill>
            </a:endParaRPr>
          </a:p>
          <a:p>
            <a:r>
              <a:rPr lang="en-US" sz="2000" dirty="0">
                <a:solidFill>
                  <a:schemeClr val="bg1"/>
                </a:solidFill>
              </a:rPr>
              <a:t>The four words public reading of Scripture render the single Greek noun </a:t>
            </a:r>
            <a:r>
              <a:rPr lang="en-US" sz="2000" b="1" dirty="0" err="1">
                <a:solidFill>
                  <a:schemeClr val="bg1"/>
                </a:solidFill>
              </a:rPr>
              <a:t>anagnōsis</a:t>
            </a:r>
            <a:r>
              <a:rPr lang="en-US" sz="2000" dirty="0">
                <a:solidFill>
                  <a:schemeClr val="bg1"/>
                </a:solidFill>
              </a:rPr>
              <a:t>, since it often referred to </a:t>
            </a:r>
            <a:r>
              <a:rPr lang="en-US" sz="2000" b="1" dirty="0">
                <a:solidFill>
                  <a:schemeClr val="bg1"/>
                </a:solidFill>
              </a:rPr>
              <a:t>reading aloud in public</a:t>
            </a:r>
            <a:r>
              <a:rPr lang="en-US" sz="2000" dirty="0">
                <a:solidFill>
                  <a:schemeClr val="bg1"/>
                </a:solidFill>
              </a:rPr>
              <a:t>....But it was also used of the public reading of Scripture, as when the priests read from the law in Ezra’s day, Jesus read from Isaiah in the Nazareth synagogue, and the Old Testament was regularly read in synagogue worship. </a:t>
            </a:r>
            <a:r>
              <a:rPr lang="en-US" sz="2000" i="1" u="sng" dirty="0">
                <a:solidFill>
                  <a:schemeClr val="bg1"/>
                </a:solidFill>
              </a:rPr>
              <a:t>This reading of the Old Testament was taken over by Christians from synagogue to church</a:t>
            </a:r>
            <a:r>
              <a:rPr lang="en-US" sz="2000" dirty="0">
                <a:solidFill>
                  <a:schemeClr val="bg1"/>
                </a:solidFill>
              </a:rPr>
              <a:t>. </a:t>
            </a:r>
            <a:r>
              <a:rPr lang="en-US" sz="2000" i="1" u="sng" dirty="0">
                <a:solidFill>
                  <a:schemeClr val="bg1"/>
                </a:solidFill>
              </a:rPr>
              <a:t>In addition, the apostles directed that the churches should read their letters aloud in the Christian assembly. </a:t>
            </a:r>
            <a:r>
              <a:rPr lang="ko-KR" altLang="en-US" sz="2000" i="1" u="sng" dirty="0">
                <a:solidFill>
                  <a:schemeClr val="bg1"/>
                </a:solidFill>
              </a:rPr>
              <a:t>   </a:t>
            </a:r>
            <a:r>
              <a:rPr lang="en-US" altLang="ko-KR" sz="2000" i="1" u="sng" dirty="0">
                <a:solidFill>
                  <a:schemeClr val="bg1"/>
                </a:solidFill>
              </a:rPr>
              <a:t>  John Stott</a:t>
            </a:r>
            <a:endParaRPr lang="en-US" sz="2000" i="1" u="sng" dirty="0">
              <a:solidFill>
                <a:schemeClr val="bg1"/>
              </a:solidFill>
            </a:endParaRPr>
          </a:p>
          <a:p>
            <a:endParaRPr lang="en-US" sz="2000" i="1" u="sng" dirty="0">
              <a:solidFill>
                <a:schemeClr val="bg1"/>
              </a:solidFill>
            </a:endParaRPr>
          </a:p>
          <a:p>
            <a:br>
              <a:rPr lang="en-US" altLang="ko-KR" sz="2000" dirty="0">
                <a:solidFill>
                  <a:schemeClr val="bg1"/>
                </a:solidFill>
              </a:rPr>
            </a:br>
            <a:endParaRPr lang="en-US" sz="2000" dirty="0">
              <a:solidFill>
                <a:schemeClr val="bg1"/>
              </a:solidFill>
            </a:endParaRPr>
          </a:p>
        </p:txBody>
      </p:sp>
    </p:spTree>
    <p:extLst>
      <p:ext uri="{BB962C8B-B14F-4D97-AF65-F5344CB8AC3E}">
        <p14:creationId xmlns:p14="http://schemas.microsoft.com/office/powerpoint/2010/main" val="571640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sp>
        <p:nvSpPr>
          <p:cNvPr id="13" name="TextBox 12">
            <a:extLst>
              <a:ext uri="{FF2B5EF4-FFF2-40B4-BE49-F238E27FC236}">
                <a16:creationId xmlns:a16="http://schemas.microsoft.com/office/drawing/2014/main" id="{99FA6F3F-0B7D-4E94-BD5D-253F4A0E2194}"/>
              </a:ext>
            </a:extLst>
          </p:cNvPr>
          <p:cNvSpPr txBox="1"/>
          <p:nvPr/>
        </p:nvSpPr>
        <p:spPr>
          <a:xfrm>
            <a:off x="3971860" y="1032928"/>
            <a:ext cx="4248279" cy="587661"/>
          </a:xfrm>
          <a:prstGeom prst="rect">
            <a:avLst/>
          </a:prstGeom>
          <a:noFill/>
        </p:spPr>
        <p:txBody>
          <a:bodyPr wrap="non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성경</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 </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왜 함께 읽어야 할까요</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p>
        </p:txBody>
      </p:sp>
      <p:sp>
        <p:nvSpPr>
          <p:cNvPr id="3" name="TextBox 2">
            <a:extLst>
              <a:ext uri="{FF2B5EF4-FFF2-40B4-BE49-F238E27FC236}">
                <a16:creationId xmlns:a16="http://schemas.microsoft.com/office/drawing/2014/main" id="{2CE00F55-CAED-B745-344D-F2BA6556F50F}"/>
              </a:ext>
            </a:extLst>
          </p:cNvPr>
          <p:cNvSpPr txBox="1"/>
          <p:nvPr/>
        </p:nvSpPr>
        <p:spPr>
          <a:xfrm>
            <a:off x="1162118" y="2222306"/>
            <a:ext cx="10507288" cy="2862322"/>
          </a:xfrm>
          <a:prstGeom prst="rect">
            <a:avLst/>
          </a:prstGeom>
          <a:noFill/>
        </p:spPr>
        <p:txBody>
          <a:bodyPr wrap="square" rtlCol="0">
            <a:spAutoFit/>
          </a:bodyPr>
          <a:lstStyle/>
          <a:p>
            <a:r>
              <a:rPr lang="ko-KR" altLang="en-US" sz="2000" u="sng" dirty="0">
                <a:solidFill>
                  <a:schemeClr val="bg1"/>
                </a:solidFill>
              </a:rPr>
              <a:t>디모데 전서 </a:t>
            </a:r>
            <a:r>
              <a:rPr lang="en-US" altLang="ko-KR" sz="2000" u="sng" dirty="0">
                <a:solidFill>
                  <a:schemeClr val="bg1"/>
                </a:solidFill>
              </a:rPr>
              <a:t>4</a:t>
            </a:r>
            <a:r>
              <a:rPr lang="ko-KR" altLang="en-US" sz="2000" u="sng" dirty="0">
                <a:solidFill>
                  <a:schemeClr val="bg1"/>
                </a:solidFill>
              </a:rPr>
              <a:t>장</a:t>
            </a:r>
            <a:r>
              <a:rPr lang="en-US" altLang="ko-KR" sz="2000" dirty="0">
                <a:solidFill>
                  <a:schemeClr val="bg1"/>
                </a:solidFill>
              </a:rPr>
              <a:t>13 </a:t>
            </a:r>
            <a:r>
              <a:rPr lang="en-US" altLang="ko-KR" sz="2000" dirty="0">
                <a:solidFill>
                  <a:schemeClr val="bg1"/>
                </a:solidFill>
                <a:latin typeface="Noto Sans CJK KR Medium" panose="020B0500000000000000" pitchFamily="34" charset="-128"/>
                <a:ea typeface="Noto Sans CJK KR Medium" panose="020B0500000000000000" pitchFamily="34" charset="-128"/>
              </a:rPr>
              <a:t>“</a:t>
            </a:r>
            <a:r>
              <a:rPr lang="ko-KR" altLang="en-US" sz="2000" dirty="0">
                <a:solidFill>
                  <a:schemeClr val="bg1"/>
                </a:solidFill>
                <a:latin typeface="Noto Sans CJK KR Medium" panose="020B0500000000000000" pitchFamily="34" charset="-128"/>
                <a:ea typeface="Noto Sans CJK KR Medium" panose="020B0500000000000000" pitchFamily="34" charset="-128"/>
              </a:rPr>
              <a:t>내가 이를 때까지</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r>
              <a:rPr lang="ko-KR" altLang="en-US" sz="2000" dirty="0">
                <a:solidFill>
                  <a:schemeClr val="bg1"/>
                </a:solidFill>
                <a:latin typeface="Noto Sans CJK KR Medium" panose="020B0500000000000000" pitchFamily="34" charset="-128"/>
                <a:ea typeface="Noto Sans CJK KR Medium" panose="020B0500000000000000" pitchFamily="34" charset="-128"/>
              </a:rPr>
              <a:t>읽는 것과 권하는 것과</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r>
              <a:rPr lang="ko-KR" altLang="en-US" sz="2000" dirty="0">
                <a:solidFill>
                  <a:schemeClr val="bg1"/>
                </a:solidFill>
                <a:latin typeface="Noto Sans CJK KR Medium" panose="020B0500000000000000" pitchFamily="34" charset="-128"/>
                <a:ea typeface="Noto Sans CJK KR Medium" panose="020B0500000000000000" pitchFamily="34" charset="-128"/>
              </a:rPr>
              <a:t>가르치는 것에 전념하라</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endParaRPr lang="en-US" altLang="ko-KR" sz="2000" dirty="0">
              <a:solidFill>
                <a:schemeClr val="bg1"/>
              </a:solidFill>
            </a:endParaRPr>
          </a:p>
          <a:p>
            <a:endParaRPr lang="en-US" sz="2000" u="sng" dirty="0">
              <a:solidFill>
                <a:schemeClr val="bg1"/>
              </a:solidFill>
            </a:endParaRPr>
          </a:p>
          <a:p>
            <a:r>
              <a:rPr lang="ko-KR" altLang="en-US" sz="2000" dirty="0">
                <a:solidFill>
                  <a:schemeClr val="bg1"/>
                </a:solidFill>
              </a:rPr>
              <a:t>그래서 각 지역 교회는 사도들의 서신과 회고록을 수집하기 시작했는데</a:t>
            </a:r>
            <a:r>
              <a:rPr lang="en-US" altLang="ko-KR" sz="2000" dirty="0">
                <a:solidFill>
                  <a:schemeClr val="bg1"/>
                </a:solidFill>
              </a:rPr>
              <a:t>, </a:t>
            </a:r>
            <a:r>
              <a:rPr lang="ko-KR" altLang="en-US" sz="2000" dirty="0">
                <a:solidFill>
                  <a:schemeClr val="bg1"/>
                </a:solidFill>
              </a:rPr>
              <a:t>주님의 날에 구약성경</a:t>
            </a:r>
            <a:r>
              <a:rPr lang="en-US" altLang="ko-KR" sz="2000" dirty="0">
                <a:solidFill>
                  <a:schemeClr val="bg1"/>
                </a:solidFill>
              </a:rPr>
              <a:t>(</a:t>
            </a:r>
            <a:r>
              <a:rPr lang="ko-KR" altLang="en-US" sz="2000" dirty="0">
                <a:solidFill>
                  <a:schemeClr val="bg1"/>
                </a:solidFill>
              </a:rPr>
              <a:t>법이나 예언서</a:t>
            </a:r>
            <a:r>
              <a:rPr lang="en-US" altLang="ko-KR" sz="2000" dirty="0">
                <a:solidFill>
                  <a:schemeClr val="bg1"/>
                </a:solidFill>
              </a:rPr>
              <a:t>, </a:t>
            </a:r>
            <a:r>
              <a:rPr lang="ko-KR" altLang="en-US" sz="2000" dirty="0">
                <a:solidFill>
                  <a:schemeClr val="bg1"/>
                </a:solidFill>
              </a:rPr>
              <a:t>또는 둘 다</a:t>
            </a:r>
            <a:r>
              <a:rPr lang="en-US" altLang="ko-KR" sz="2000" dirty="0">
                <a:solidFill>
                  <a:schemeClr val="bg1"/>
                </a:solidFill>
              </a:rPr>
              <a:t>)</a:t>
            </a:r>
            <a:r>
              <a:rPr lang="ko-KR" altLang="en-US" sz="2000" dirty="0">
                <a:solidFill>
                  <a:schemeClr val="bg1"/>
                </a:solidFill>
              </a:rPr>
              <a:t>과 사도들의 글에서 두 가지 공개 낭독이 있었을 것이다</a:t>
            </a:r>
            <a:r>
              <a:rPr lang="en-US" altLang="ko-KR" sz="2000" dirty="0">
                <a:solidFill>
                  <a:schemeClr val="bg1"/>
                </a:solidFill>
              </a:rPr>
              <a:t>.</a:t>
            </a:r>
            <a:endParaRPr lang="en-US" sz="2000" dirty="0">
              <a:solidFill>
                <a:schemeClr val="bg1"/>
              </a:solidFill>
            </a:endParaRPr>
          </a:p>
          <a:p>
            <a:endParaRPr lang="en-US" sz="2000" dirty="0">
              <a:solidFill>
                <a:schemeClr val="bg1"/>
              </a:solidFill>
            </a:endParaRPr>
          </a:p>
          <a:p>
            <a:r>
              <a:rPr lang="en-US" sz="2000" dirty="0">
                <a:solidFill>
                  <a:schemeClr val="bg1"/>
                </a:solidFill>
              </a:rPr>
              <a:t>So each local church would begin to make its collection of the letters and memoirs of the apostles, so that on the Lord’s day in the Lord’s assembly there would be two public readings, first from the Old Testament Scriptures (from the Law or the Prophets or both) and then from the apostolic writings.   John Stott</a:t>
            </a:r>
          </a:p>
        </p:txBody>
      </p:sp>
    </p:spTree>
    <p:extLst>
      <p:ext uri="{BB962C8B-B14F-4D97-AF65-F5344CB8AC3E}">
        <p14:creationId xmlns:p14="http://schemas.microsoft.com/office/powerpoint/2010/main" val="892048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sp>
        <p:nvSpPr>
          <p:cNvPr id="13" name="TextBox 12">
            <a:extLst>
              <a:ext uri="{FF2B5EF4-FFF2-40B4-BE49-F238E27FC236}">
                <a16:creationId xmlns:a16="http://schemas.microsoft.com/office/drawing/2014/main" id="{99FA6F3F-0B7D-4E94-BD5D-253F4A0E2194}"/>
              </a:ext>
            </a:extLst>
          </p:cNvPr>
          <p:cNvSpPr txBox="1"/>
          <p:nvPr/>
        </p:nvSpPr>
        <p:spPr>
          <a:xfrm>
            <a:off x="3971861" y="420878"/>
            <a:ext cx="4248279" cy="587661"/>
          </a:xfrm>
          <a:prstGeom prst="rect">
            <a:avLst/>
          </a:prstGeom>
          <a:noFill/>
        </p:spPr>
        <p:txBody>
          <a:bodyPr wrap="non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성경</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 </a:t>
            </a:r>
            <a:r>
              <a:rPr kumimoji="0" lang="ko-KR" altLang="en-US"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왜 함께 읽어야 할까요</a:t>
            </a:r>
            <a:r>
              <a:rPr kumimoji="0" lang="en-US" altLang="ko-KR" sz="2400"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cs typeface="+mn-cs"/>
              </a:rPr>
              <a:t>?”</a:t>
            </a:r>
          </a:p>
        </p:txBody>
      </p:sp>
      <p:sp>
        <p:nvSpPr>
          <p:cNvPr id="3" name="TextBox 2">
            <a:extLst>
              <a:ext uri="{FF2B5EF4-FFF2-40B4-BE49-F238E27FC236}">
                <a16:creationId xmlns:a16="http://schemas.microsoft.com/office/drawing/2014/main" id="{2CE00F55-CAED-B745-344D-F2BA6556F50F}"/>
              </a:ext>
            </a:extLst>
          </p:cNvPr>
          <p:cNvSpPr txBox="1"/>
          <p:nvPr/>
        </p:nvSpPr>
        <p:spPr>
          <a:xfrm>
            <a:off x="1064028" y="1763444"/>
            <a:ext cx="10507288" cy="4339650"/>
          </a:xfrm>
          <a:prstGeom prst="rect">
            <a:avLst/>
          </a:prstGeom>
          <a:noFill/>
        </p:spPr>
        <p:txBody>
          <a:bodyPr wrap="square" rtlCol="0">
            <a:spAutoFit/>
          </a:bodyPr>
          <a:lstStyle/>
          <a:p>
            <a:r>
              <a:rPr lang="ko-KR" altLang="en-US" sz="2000" u="sng" dirty="0">
                <a:solidFill>
                  <a:schemeClr val="bg1"/>
                </a:solidFill>
              </a:rPr>
              <a:t>디모데 전서 </a:t>
            </a:r>
            <a:r>
              <a:rPr lang="en-US" altLang="ko-KR" sz="2000" u="sng" dirty="0">
                <a:solidFill>
                  <a:schemeClr val="bg1"/>
                </a:solidFill>
              </a:rPr>
              <a:t>4</a:t>
            </a:r>
            <a:r>
              <a:rPr lang="ko-KR" altLang="en-US" sz="2000" u="sng" dirty="0">
                <a:solidFill>
                  <a:schemeClr val="bg1"/>
                </a:solidFill>
              </a:rPr>
              <a:t>장 </a:t>
            </a:r>
            <a:r>
              <a:rPr lang="en-US" altLang="ko-KR" sz="2000" dirty="0">
                <a:solidFill>
                  <a:schemeClr val="bg1"/>
                </a:solidFill>
              </a:rPr>
              <a:t>13 </a:t>
            </a:r>
            <a:r>
              <a:rPr lang="en-US" altLang="ko-KR" sz="2000" dirty="0">
                <a:solidFill>
                  <a:schemeClr val="bg1"/>
                </a:solidFill>
                <a:latin typeface="Noto Sans CJK KR Medium" panose="020B0500000000000000" pitchFamily="34" charset="-128"/>
                <a:ea typeface="Noto Sans CJK KR Medium" panose="020B0500000000000000" pitchFamily="34" charset="-128"/>
              </a:rPr>
              <a:t>“</a:t>
            </a:r>
            <a:r>
              <a:rPr lang="ko-KR" altLang="en-US" sz="2000" dirty="0">
                <a:solidFill>
                  <a:schemeClr val="bg1"/>
                </a:solidFill>
                <a:latin typeface="Noto Sans CJK KR Medium" panose="020B0500000000000000" pitchFamily="34" charset="-128"/>
                <a:ea typeface="Noto Sans CJK KR Medium" panose="020B0500000000000000" pitchFamily="34" charset="-128"/>
              </a:rPr>
              <a:t>내가 이를 때까지</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r>
              <a:rPr lang="ko-KR" altLang="en-US" sz="2000" dirty="0">
                <a:solidFill>
                  <a:schemeClr val="bg1"/>
                </a:solidFill>
                <a:latin typeface="Noto Sans CJK KR Medium" panose="020B0500000000000000" pitchFamily="34" charset="-128"/>
                <a:ea typeface="Noto Sans CJK KR Medium" panose="020B0500000000000000" pitchFamily="34" charset="-128"/>
              </a:rPr>
              <a:t>읽는 것과 권하는 것과</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r>
              <a:rPr lang="ko-KR" altLang="en-US" sz="2000" dirty="0">
                <a:solidFill>
                  <a:schemeClr val="bg1"/>
                </a:solidFill>
                <a:latin typeface="Noto Sans CJK KR Medium" panose="020B0500000000000000" pitchFamily="34" charset="-128"/>
                <a:ea typeface="Noto Sans CJK KR Medium" panose="020B0500000000000000" pitchFamily="34" charset="-128"/>
              </a:rPr>
              <a:t>가르치는 것에 전념하라</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endParaRPr lang="en-US" altLang="ko-KR" sz="2000" dirty="0">
              <a:solidFill>
                <a:schemeClr val="bg1"/>
              </a:solidFill>
            </a:endParaRPr>
          </a:p>
          <a:p>
            <a:endParaRPr lang="en-US" sz="2000" u="sng" dirty="0">
              <a:solidFill>
                <a:schemeClr val="bg1"/>
              </a:solidFill>
            </a:endParaRPr>
          </a:p>
          <a:p>
            <a:r>
              <a:rPr lang="ko-KR" altLang="en-US" sz="2000" dirty="0">
                <a:solidFill>
                  <a:schemeClr val="bg1"/>
                </a:solidFill>
              </a:rPr>
              <a:t>순교자 저스틴은 글에 이렇게 썼다</a:t>
            </a:r>
            <a:r>
              <a:rPr lang="en-US" altLang="ko-KR" sz="2000" dirty="0">
                <a:solidFill>
                  <a:schemeClr val="bg1"/>
                </a:solidFill>
              </a:rPr>
              <a:t>. </a:t>
            </a:r>
            <a:r>
              <a:rPr lang="ko-KR" altLang="en-US" sz="2000" dirty="0">
                <a:solidFill>
                  <a:schemeClr val="bg1"/>
                </a:solidFill>
              </a:rPr>
              <a:t>일요일이라고 불리는 날</a:t>
            </a:r>
            <a:r>
              <a:rPr lang="en-US" altLang="ko-KR" sz="2000" dirty="0">
                <a:solidFill>
                  <a:schemeClr val="bg1"/>
                </a:solidFill>
              </a:rPr>
              <a:t>, </a:t>
            </a:r>
            <a:r>
              <a:rPr lang="ko-KR" altLang="en-US" sz="2000" dirty="0">
                <a:solidFill>
                  <a:schemeClr val="bg1"/>
                </a:solidFill>
              </a:rPr>
              <a:t>도시나 시골에 사는 모든 사람들이 한 곳으로 모여</a:t>
            </a:r>
            <a:r>
              <a:rPr lang="en-US" altLang="ko-KR" sz="2000" dirty="0">
                <a:solidFill>
                  <a:schemeClr val="bg1"/>
                </a:solidFill>
              </a:rPr>
              <a:t>, </a:t>
            </a:r>
            <a:r>
              <a:rPr lang="ko-KR" altLang="en-US" sz="2000" dirty="0">
                <a:solidFill>
                  <a:schemeClr val="bg1"/>
                </a:solidFill>
              </a:rPr>
              <a:t>시간이 허락하는 한 사도들의 회고록과 예언자들의 글을 읽고</a:t>
            </a:r>
            <a:r>
              <a:rPr lang="en-US" altLang="ko-KR" sz="2000" dirty="0">
                <a:solidFill>
                  <a:schemeClr val="bg1"/>
                </a:solidFill>
              </a:rPr>
              <a:t>, </a:t>
            </a:r>
            <a:r>
              <a:rPr lang="ko-KR" altLang="en-US" sz="2000" dirty="0">
                <a:solidFill>
                  <a:schemeClr val="bg1"/>
                </a:solidFill>
              </a:rPr>
              <a:t>이 좋은 것들을 따르도록 </a:t>
            </a:r>
            <a:r>
              <a:rPr lang="ko-KR" altLang="en-US" sz="2000" dirty="0" err="1">
                <a:solidFill>
                  <a:schemeClr val="bg1"/>
                </a:solidFill>
              </a:rPr>
              <a:t>가르키고</a:t>
            </a:r>
            <a:r>
              <a:rPr lang="en-US" altLang="ko-KR" sz="2000" dirty="0">
                <a:solidFill>
                  <a:schemeClr val="bg1"/>
                </a:solidFill>
              </a:rPr>
              <a:t>, </a:t>
            </a:r>
            <a:r>
              <a:rPr lang="ko-KR" altLang="en-US" sz="2000" dirty="0">
                <a:solidFill>
                  <a:schemeClr val="bg1"/>
                </a:solidFill>
              </a:rPr>
              <a:t>권했다</a:t>
            </a:r>
            <a:r>
              <a:rPr lang="en-US" altLang="ko-KR" sz="2000" dirty="0">
                <a:solidFill>
                  <a:schemeClr val="bg1"/>
                </a:solidFill>
              </a:rPr>
              <a:t>.</a:t>
            </a:r>
          </a:p>
          <a:p>
            <a:endParaRPr lang="en-US" altLang="ko-KR" sz="2000" dirty="0">
              <a:solidFill>
                <a:schemeClr val="bg1"/>
              </a:solidFill>
            </a:endParaRPr>
          </a:p>
          <a:p>
            <a:r>
              <a:rPr lang="en-US" sz="2000" dirty="0">
                <a:solidFill>
                  <a:schemeClr val="bg1"/>
                </a:solidFill>
              </a:rPr>
              <a:t>Justin Martyr in his First Apology wrote: </a:t>
            </a:r>
            <a:r>
              <a:rPr lang="en-US" sz="2000" b="1" u="sng" dirty="0">
                <a:solidFill>
                  <a:schemeClr val="bg1"/>
                </a:solidFill>
              </a:rPr>
              <a:t>On the day called Sunday, all who live in cities or in the country gather together to one place, and the memoirs of the apostles and the writings of the prophets are read, as long as time permits</a:t>
            </a:r>
            <a:r>
              <a:rPr lang="en-US" sz="2000" dirty="0">
                <a:solidFill>
                  <a:schemeClr val="bg1"/>
                </a:solidFill>
              </a:rPr>
              <a:t>; then, when the reader has finished, the president speaks, instructing and exhorting the people to imitate these good things.</a:t>
            </a:r>
          </a:p>
          <a:p>
            <a:endParaRPr lang="en-US" sz="2000" dirty="0">
              <a:solidFill>
                <a:schemeClr val="bg1"/>
              </a:solidFill>
            </a:endParaRPr>
          </a:p>
          <a:p>
            <a:r>
              <a:rPr lang="en-US" i="1" dirty="0">
                <a:solidFill>
                  <a:schemeClr val="bg1"/>
                </a:solidFill>
              </a:rPr>
              <a:t>Stott, John. The Message of 1 Timothy &amp; Titus (The Bible Speaks Today Series) (pp. 146-147). InterVarsity Press</a:t>
            </a:r>
            <a:r>
              <a:rPr lang="en-US" dirty="0">
                <a:solidFill>
                  <a:schemeClr val="bg1"/>
                </a:solidFill>
              </a:rPr>
              <a:t> </a:t>
            </a:r>
          </a:p>
        </p:txBody>
      </p:sp>
    </p:spTree>
    <p:extLst>
      <p:ext uri="{BB962C8B-B14F-4D97-AF65-F5344CB8AC3E}">
        <p14:creationId xmlns:p14="http://schemas.microsoft.com/office/powerpoint/2010/main" val="1940063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3" y="-87085"/>
            <a:ext cx="12192000" cy="6857999"/>
          </a:xfrm>
          <a:prstGeom prst="rect">
            <a:avLst/>
          </a:prstGeom>
        </p:spPr>
      </p:pic>
      <p:sp>
        <p:nvSpPr>
          <p:cNvPr id="18" name="TextBox 17">
            <a:extLst>
              <a:ext uri="{FF2B5EF4-FFF2-40B4-BE49-F238E27FC236}">
                <a16:creationId xmlns:a16="http://schemas.microsoft.com/office/drawing/2014/main" id="{87482EC7-9872-4DE3-AA72-500DE5DDB44E}"/>
              </a:ext>
            </a:extLst>
          </p:cNvPr>
          <p:cNvSpPr txBox="1"/>
          <p:nvPr/>
        </p:nvSpPr>
        <p:spPr>
          <a:xfrm>
            <a:off x="-8" y="589210"/>
            <a:ext cx="12192005" cy="655372"/>
          </a:xfrm>
          <a:prstGeom prst="rect">
            <a:avLst/>
          </a:prstGeom>
        </p:spPr>
        <p:txBody>
          <a:bodyPr wrap="square" rtlCol="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lang="ko-KR" altLang="en-US" sz="2800" b="1" noProof="0" dirty="0">
                <a:solidFill>
                  <a:srgbClr val="FABC6A"/>
                </a:solidFill>
                <a:latin typeface="Noto Sans CJK KR Black" panose="020B0A00000000000000" pitchFamily="34" charset="-127"/>
                <a:ea typeface="Noto Sans CJK KR Black" panose="020B0A00000000000000" pitchFamily="34" charset="-127"/>
              </a:rPr>
              <a:t>초대교회모습 </a:t>
            </a:r>
            <a:r>
              <a:rPr lang="en-US" altLang="ko-KR" sz="2800" b="1" noProof="0" dirty="0">
                <a:solidFill>
                  <a:srgbClr val="FABC6A"/>
                </a:solidFill>
                <a:latin typeface="Noto Sans CJK KR Black" panose="020B0A00000000000000" pitchFamily="34" charset="-127"/>
                <a:ea typeface="Noto Sans CJK KR Black" panose="020B0A00000000000000" pitchFamily="34" charset="-127"/>
              </a:rPr>
              <a:t>(</a:t>
            </a:r>
            <a:r>
              <a:rPr lang="en-US" altLang="ko-KR" sz="2800" b="1" dirty="0">
                <a:solidFill>
                  <a:srgbClr val="FABC6A"/>
                </a:solidFill>
                <a:latin typeface="Noto Sans CJK KR Black" panose="020B0A00000000000000" pitchFamily="34" charset="-127"/>
                <a:ea typeface="Noto Sans CJK KR Black" panose="020B0A00000000000000" pitchFamily="34" charset="-127"/>
              </a:rPr>
              <a:t>Early Church Example)</a:t>
            </a:r>
            <a:endParaRPr kumimoji="0" lang="en-US" altLang="ko-KR" sz="2800" b="1" i="0" u="none" strike="noStrike" kern="1200" cap="none" spc="0" normalizeH="0" baseline="0" noProof="0" dirty="0">
              <a:ln>
                <a:noFill/>
              </a:ln>
              <a:solidFill>
                <a:srgbClr val="FABC6A"/>
              </a:solidFill>
              <a:effectLst/>
              <a:uLnTx/>
              <a:uFillTx/>
              <a:latin typeface="Noto Sans CJK KR Black" panose="020B0A00000000000000" pitchFamily="34" charset="-127"/>
              <a:ea typeface="Noto Sans CJK KR Black" panose="020B0A00000000000000" pitchFamily="34" charset="-127"/>
              <a:cs typeface="+mn-cs"/>
            </a:endParaRPr>
          </a:p>
        </p:txBody>
      </p:sp>
      <p:sp>
        <p:nvSpPr>
          <p:cNvPr id="7" name="TextBox 6">
            <a:extLst>
              <a:ext uri="{FF2B5EF4-FFF2-40B4-BE49-F238E27FC236}">
                <a16:creationId xmlns:a16="http://schemas.microsoft.com/office/drawing/2014/main" id="{0938DDC2-1D15-9356-3637-31E26219087D}"/>
              </a:ext>
            </a:extLst>
          </p:cNvPr>
          <p:cNvSpPr txBox="1"/>
          <p:nvPr/>
        </p:nvSpPr>
        <p:spPr>
          <a:xfrm>
            <a:off x="1034853" y="1758655"/>
            <a:ext cx="7185286" cy="4524315"/>
          </a:xfrm>
          <a:prstGeom prst="rect">
            <a:avLst/>
          </a:prstGeom>
          <a:noFill/>
        </p:spPr>
        <p:txBody>
          <a:bodyPr wrap="square" rtlCol="0">
            <a:spAutoFit/>
          </a:bodyPr>
          <a:lstStyle/>
          <a:p>
            <a:r>
              <a:rPr lang="en-US" altLang="ko-KR" sz="2400" dirty="0">
                <a:solidFill>
                  <a:schemeClr val="bg1"/>
                </a:solidFill>
              </a:rPr>
              <a:t>"</a:t>
            </a:r>
            <a:r>
              <a:rPr lang="ko-KR" altLang="en-US" sz="2400" dirty="0">
                <a:solidFill>
                  <a:schemeClr val="bg1"/>
                </a:solidFill>
              </a:rPr>
              <a:t>기독교는 많은 시급한 도시 문제에 대처할 수 있는 새로운 규범과 새로운 종류의 사회적 관계를 제공함으로써 그리스</a:t>
            </a:r>
            <a:r>
              <a:rPr lang="en-US" altLang="ko-KR" sz="2400" dirty="0">
                <a:solidFill>
                  <a:schemeClr val="bg1"/>
                </a:solidFill>
              </a:rPr>
              <a:t>-</a:t>
            </a:r>
            <a:r>
              <a:rPr lang="ko-KR" altLang="en-US" sz="2400" dirty="0">
                <a:solidFill>
                  <a:schemeClr val="bg1"/>
                </a:solidFill>
              </a:rPr>
              <a:t>로마 도시에서의 삶에 활력을 불어넣었다</a:t>
            </a:r>
            <a:r>
              <a:rPr lang="en-US" altLang="ko-KR" sz="2400" dirty="0">
                <a:solidFill>
                  <a:schemeClr val="bg1"/>
                </a:solidFill>
              </a:rPr>
              <a:t>.”</a:t>
            </a:r>
          </a:p>
          <a:p>
            <a:r>
              <a:rPr lang="en-US" sz="2400" i="1" dirty="0">
                <a:solidFill>
                  <a:schemeClr val="bg1"/>
                </a:solidFill>
              </a:rPr>
              <a:t>“Christianity revitalized life in Greco-Roman cities </a:t>
            </a:r>
            <a:r>
              <a:rPr lang="en-US" sz="2400" b="1" i="1" dirty="0">
                <a:solidFill>
                  <a:schemeClr val="bg1"/>
                </a:solidFill>
              </a:rPr>
              <a:t>by providing new norms and new kinds of social relationships </a:t>
            </a:r>
            <a:r>
              <a:rPr lang="en-US" sz="2400" i="1" dirty="0">
                <a:solidFill>
                  <a:schemeClr val="bg1"/>
                </a:solidFill>
              </a:rPr>
              <a:t>able to cope with many urgent urban problems.”</a:t>
            </a:r>
          </a:p>
          <a:p>
            <a:endParaRPr lang="en-US" sz="2400" i="1" dirty="0">
              <a:solidFill>
                <a:schemeClr val="bg1"/>
              </a:solidFill>
            </a:endParaRPr>
          </a:p>
          <a:p>
            <a:r>
              <a:rPr lang="en-US" sz="1600" dirty="0">
                <a:solidFill>
                  <a:schemeClr val="bg1"/>
                </a:solidFill>
              </a:rPr>
              <a:t>The Rise of Christianity: How the Obscure, Marginal Jesus Movement Became the Dominant Religious Force in the Western World in a Few Centuries by Rodney Stark</a:t>
            </a:r>
          </a:p>
          <a:p>
            <a:endParaRPr lang="en-US" sz="2400" i="1" dirty="0">
              <a:solidFill>
                <a:schemeClr val="bg1"/>
              </a:solidFill>
            </a:endParaRPr>
          </a:p>
        </p:txBody>
      </p:sp>
      <p:pic>
        <p:nvPicPr>
          <p:cNvPr id="10" name="Imagen 9" descr="Texto&#10;&#10;Descripción generada automáticamente">
            <a:extLst>
              <a:ext uri="{FF2B5EF4-FFF2-40B4-BE49-F238E27FC236}">
                <a16:creationId xmlns:a16="http://schemas.microsoft.com/office/drawing/2014/main" id="{98848678-BA2A-1D0B-B0CA-5DAAB1F45FC8}"/>
              </a:ext>
            </a:extLst>
          </p:cNvPr>
          <p:cNvPicPr>
            <a:picLocks noChangeAspect="1"/>
          </p:cNvPicPr>
          <p:nvPr/>
        </p:nvPicPr>
        <p:blipFill>
          <a:blip r:embed="rId3"/>
          <a:stretch>
            <a:fillRect/>
          </a:stretch>
        </p:blipFill>
        <p:spPr>
          <a:xfrm>
            <a:off x="8842014" y="1758655"/>
            <a:ext cx="2728108" cy="387908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3318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3" y="-87085"/>
            <a:ext cx="12192000" cy="6857999"/>
          </a:xfrm>
          <a:prstGeom prst="rect">
            <a:avLst/>
          </a:prstGeom>
        </p:spPr>
      </p:pic>
      <p:sp>
        <p:nvSpPr>
          <p:cNvPr id="18" name="TextBox 17">
            <a:extLst>
              <a:ext uri="{FF2B5EF4-FFF2-40B4-BE49-F238E27FC236}">
                <a16:creationId xmlns:a16="http://schemas.microsoft.com/office/drawing/2014/main" id="{87482EC7-9872-4DE3-AA72-500DE5DDB44E}"/>
              </a:ext>
            </a:extLst>
          </p:cNvPr>
          <p:cNvSpPr txBox="1"/>
          <p:nvPr/>
        </p:nvSpPr>
        <p:spPr>
          <a:xfrm>
            <a:off x="0" y="365007"/>
            <a:ext cx="12192005" cy="655372"/>
          </a:xfrm>
          <a:prstGeom prst="rect">
            <a:avLst/>
          </a:prstGeom>
        </p:spPr>
        <p:txBody>
          <a:bodyPr wrap="square" rtlCol="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lang="ko-KR" altLang="en-US" sz="2800" b="1" noProof="0" dirty="0">
                <a:solidFill>
                  <a:srgbClr val="FABC6A"/>
                </a:solidFill>
                <a:latin typeface="Noto Sans CJK KR Black" panose="020B0A00000000000000" pitchFamily="34" charset="-127"/>
                <a:ea typeface="Noto Sans CJK KR Black" panose="020B0A00000000000000" pitchFamily="34" charset="-127"/>
              </a:rPr>
              <a:t>초대교회 공동체 습</a:t>
            </a:r>
            <a:r>
              <a:rPr lang="ko-KR" altLang="en-US" sz="2800" b="1" dirty="0">
                <a:solidFill>
                  <a:srgbClr val="FABC6A"/>
                </a:solidFill>
                <a:latin typeface="Noto Sans CJK KR Black" panose="020B0A00000000000000" pitchFamily="34" charset="-127"/>
                <a:ea typeface="Noto Sans CJK KR Black" panose="020B0A00000000000000" pitchFamily="34" charset="-127"/>
              </a:rPr>
              <a:t>관 </a:t>
            </a:r>
            <a:r>
              <a:rPr lang="en-US" altLang="ko-KR" sz="2800" b="1" noProof="0" dirty="0">
                <a:solidFill>
                  <a:srgbClr val="FABC6A"/>
                </a:solidFill>
                <a:latin typeface="Noto Sans CJK KR Black" panose="020B0A00000000000000" pitchFamily="34" charset="-127"/>
                <a:ea typeface="Noto Sans CJK KR Black" panose="020B0A00000000000000" pitchFamily="34" charset="-127"/>
              </a:rPr>
              <a:t>(</a:t>
            </a:r>
            <a:r>
              <a:rPr lang="en-US" altLang="ko-KR" sz="2800" b="1" dirty="0">
                <a:solidFill>
                  <a:srgbClr val="FABC6A"/>
                </a:solidFill>
                <a:latin typeface="Noto Sans CJK KR Black" panose="020B0A00000000000000" pitchFamily="34" charset="-127"/>
                <a:ea typeface="Noto Sans CJK KR Black" panose="020B0A00000000000000" pitchFamily="34" charset="-127"/>
              </a:rPr>
              <a:t>Early Church Communal Habitus)</a:t>
            </a:r>
            <a:endParaRPr kumimoji="0" lang="en-US" altLang="ko-KR" sz="2800" b="1" i="0" u="none" strike="noStrike" kern="1200" cap="none" spc="0" normalizeH="0" baseline="0" noProof="0" dirty="0">
              <a:ln>
                <a:noFill/>
              </a:ln>
              <a:solidFill>
                <a:srgbClr val="FABC6A"/>
              </a:solidFill>
              <a:effectLst/>
              <a:uLnTx/>
              <a:uFillTx/>
              <a:latin typeface="Noto Sans CJK KR Black" panose="020B0A00000000000000" pitchFamily="34" charset="-127"/>
              <a:ea typeface="Noto Sans CJK KR Black" panose="020B0A00000000000000" pitchFamily="34" charset="-127"/>
              <a:cs typeface="+mn-cs"/>
            </a:endParaRPr>
          </a:p>
        </p:txBody>
      </p:sp>
      <p:sp>
        <p:nvSpPr>
          <p:cNvPr id="9" name="Title 1">
            <a:extLst>
              <a:ext uri="{FF2B5EF4-FFF2-40B4-BE49-F238E27FC236}">
                <a16:creationId xmlns:a16="http://schemas.microsoft.com/office/drawing/2014/main" id="{5DF99091-5966-3AE0-E80F-31E92BD579B6}"/>
              </a:ext>
            </a:extLst>
          </p:cNvPr>
          <p:cNvSpPr>
            <a:spLocks noGrp="1"/>
          </p:cNvSpPr>
          <p:nvPr>
            <p:ph type="title"/>
          </p:nvPr>
        </p:nvSpPr>
        <p:spPr>
          <a:xfrm>
            <a:off x="838197" y="1234349"/>
            <a:ext cx="10515600" cy="1325563"/>
          </a:xfrm>
        </p:spPr>
        <p:txBody>
          <a:bodyPr>
            <a:noAutofit/>
          </a:bodyPr>
          <a:lstStyle/>
          <a:p>
            <a:r>
              <a:rPr lang="en-US" sz="2000" b="1" i="1" u="sng" dirty="0">
                <a:solidFill>
                  <a:schemeClr val="bg1"/>
                </a:solidFill>
              </a:rPr>
              <a:t>Formation of Communal Habitus</a:t>
            </a:r>
            <a:br>
              <a:rPr lang="en-US" sz="2000" b="1" i="1" u="sng" dirty="0">
                <a:solidFill>
                  <a:schemeClr val="bg1"/>
                </a:solidFill>
              </a:rPr>
            </a:br>
            <a:r>
              <a:rPr lang="en-US" sz="1800" dirty="0">
                <a:solidFill>
                  <a:schemeClr val="bg1"/>
                </a:solidFill>
              </a:rPr>
              <a:t>The Patient Ferment of the Early Church: The Improbable Rise of Christianity in the Roman Empire by Alan Kreider</a:t>
            </a:r>
            <a:br>
              <a:rPr lang="en-US" sz="1800" b="1" dirty="0">
                <a:solidFill>
                  <a:schemeClr val="bg1"/>
                </a:solidFill>
              </a:rPr>
            </a:br>
            <a:endParaRPr lang="en-US" sz="1800" dirty="0">
              <a:solidFill>
                <a:schemeClr val="bg1"/>
              </a:solidFill>
            </a:endParaRPr>
          </a:p>
        </p:txBody>
      </p:sp>
      <p:sp>
        <p:nvSpPr>
          <p:cNvPr id="11" name="Content Placeholder 2">
            <a:extLst>
              <a:ext uri="{FF2B5EF4-FFF2-40B4-BE49-F238E27FC236}">
                <a16:creationId xmlns:a16="http://schemas.microsoft.com/office/drawing/2014/main" id="{76BA599A-A085-3D22-C11B-6CD7E2828C2A}"/>
              </a:ext>
            </a:extLst>
          </p:cNvPr>
          <p:cNvSpPr>
            <a:spLocks noGrp="1"/>
          </p:cNvSpPr>
          <p:nvPr>
            <p:ph idx="1"/>
          </p:nvPr>
        </p:nvSpPr>
        <p:spPr>
          <a:xfrm>
            <a:off x="719620" y="2510962"/>
            <a:ext cx="7648254" cy="3982031"/>
          </a:xfrm>
        </p:spPr>
        <p:txBody>
          <a:bodyPr>
            <a:normAutofit/>
          </a:bodyPr>
          <a:lstStyle/>
          <a:p>
            <a:pPr>
              <a:spcBef>
                <a:spcPts val="1600"/>
              </a:spcBef>
            </a:pPr>
            <a:r>
              <a:rPr lang="ko-KR" altLang="en-US" sz="2000" dirty="0">
                <a:solidFill>
                  <a:schemeClr val="bg1"/>
                </a:solidFill>
              </a:rPr>
              <a:t>기독교인들의 증인은 말보다는 사람들의 </a:t>
            </a:r>
            <a:r>
              <a:rPr lang="ko-KR" altLang="en-US" sz="2000" b="1" u="sng" dirty="0">
                <a:solidFill>
                  <a:schemeClr val="bg1"/>
                </a:solidFill>
              </a:rPr>
              <a:t>공동체 습관에 </a:t>
            </a:r>
            <a:r>
              <a:rPr lang="ko-KR" altLang="en-US" sz="2000" dirty="0">
                <a:solidFill>
                  <a:schemeClr val="bg1"/>
                </a:solidFill>
              </a:rPr>
              <a:t>뿌리를 두고 있었는데</a:t>
            </a:r>
            <a:r>
              <a:rPr lang="en-US" altLang="ko-KR" sz="2000" dirty="0">
                <a:solidFill>
                  <a:schemeClr val="bg1"/>
                </a:solidFill>
              </a:rPr>
              <a:t>, </a:t>
            </a:r>
            <a:r>
              <a:rPr lang="ko-KR" altLang="en-US" sz="2000" dirty="0">
                <a:solidFill>
                  <a:schemeClr val="bg1"/>
                </a:solidFill>
              </a:rPr>
              <a:t>그들은 반사적인 행동인 </a:t>
            </a:r>
            <a:r>
              <a:rPr lang="en-US" altLang="ko-KR" sz="2000" dirty="0">
                <a:solidFill>
                  <a:schemeClr val="bg1"/>
                </a:solidFill>
              </a:rPr>
              <a:t>"</a:t>
            </a:r>
            <a:r>
              <a:rPr lang="ko-KR" altLang="en-US" sz="2000" dirty="0">
                <a:solidFill>
                  <a:schemeClr val="bg1"/>
                </a:solidFill>
              </a:rPr>
              <a:t>말만 하지 않고 선행을 보여주는</a:t>
            </a:r>
            <a:r>
              <a:rPr lang="en-US" altLang="ko-KR" sz="2000" dirty="0">
                <a:solidFill>
                  <a:schemeClr val="bg1"/>
                </a:solidFill>
              </a:rPr>
              <a:t>" </a:t>
            </a:r>
            <a:r>
              <a:rPr lang="ko-KR" altLang="en-US" sz="2000" dirty="0">
                <a:solidFill>
                  <a:schemeClr val="bg1"/>
                </a:solidFill>
              </a:rPr>
              <a:t>사람들이다</a:t>
            </a:r>
            <a:r>
              <a:rPr lang="en-US" altLang="ko-KR" sz="2000" dirty="0">
                <a:solidFill>
                  <a:schemeClr val="bg1"/>
                </a:solidFill>
              </a:rPr>
              <a:t>. </a:t>
            </a:r>
            <a:r>
              <a:rPr lang="ko-KR" altLang="en-US" sz="2000" dirty="0">
                <a:solidFill>
                  <a:schemeClr val="bg1"/>
                </a:solidFill>
              </a:rPr>
              <a:t>이러한 선행을 행하는 습관은 의도적으로 형성되었다</a:t>
            </a:r>
            <a:r>
              <a:rPr lang="en-US" altLang="ko-KR" sz="2000" dirty="0">
                <a:solidFill>
                  <a:schemeClr val="bg1"/>
                </a:solidFill>
              </a:rPr>
              <a:t>. </a:t>
            </a:r>
            <a:r>
              <a:rPr lang="ko-KR" altLang="en-US" sz="2000" dirty="0">
                <a:solidFill>
                  <a:schemeClr val="bg1"/>
                </a:solidFill>
              </a:rPr>
              <a:t>신자들은 그들의 관습이 유전적으로 습득되거나 이교도 사회에서 흡수된 것이 아니라는 것을 알고 있었다</a:t>
            </a:r>
            <a:r>
              <a:rPr lang="en-US" altLang="ko-KR" sz="2000" dirty="0">
                <a:solidFill>
                  <a:schemeClr val="bg1"/>
                </a:solidFill>
              </a:rPr>
              <a:t>.</a:t>
            </a:r>
          </a:p>
          <a:p>
            <a:pPr>
              <a:spcBef>
                <a:spcPts val="1600"/>
              </a:spcBef>
            </a:pPr>
            <a:r>
              <a:rPr lang="en-US" sz="2000" i="1" dirty="0">
                <a:solidFill>
                  <a:schemeClr val="bg1"/>
                </a:solidFill>
              </a:rPr>
              <a:t>…the witness of </a:t>
            </a:r>
            <a:r>
              <a:rPr lang="en-US" sz="2000" i="1" u="sng" dirty="0">
                <a:solidFill>
                  <a:schemeClr val="bg1"/>
                </a:solidFill>
              </a:rPr>
              <a:t>the local Christians was rooted less in words than in the habits of people, </a:t>
            </a:r>
            <a:r>
              <a:rPr lang="en-US" sz="2000" b="1" i="1" u="sng" dirty="0">
                <a:solidFill>
                  <a:schemeClr val="bg1"/>
                </a:solidFill>
              </a:rPr>
              <a:t>who in reflexive behavior “do not rehearse words but show forth good deeds”</a:t>
            </a:r>
            <a:r>
              <a:rPr lang="en-US" sz="2000" b="1" i="1" dirty="0">
                <a:solidFill>
                  <a:schemeClr val="bg1"/>
                </a:solidFill>
              </a:rPr>
              <a:t> that people could see</a:t>
            </a:r>
            <a:r>
              <a:rPr lang="en-US" sz="2000" i="1" dirty="0">
                <a:solidFill>
                  <a:schemeClr val="bg1"/>
                </a:solidFill>
              </a:rPr>
              <a:t>. </a:t>
            </a:r>
            <a:r>
              <a:rPr lang="en-US" sz="2000" i="1" u="sng" dirty="0">
                <a:solidFill>
                  <a:schemeClr val="bg1"/>
                </a:solidFill>
              </a:rPr>
              <a:t>The behavior that performed these good deeds was shaped by intentional formation.</a:t>
            </a:r>
            <a:r>
              <a:rPr lang="en-US" sz="2000" i="1" dirty="0">
                <a:solidFill>
                  <a:schemeClr val="bg1"/>
                </a:solidFill>
              </a:rPr>
              <a:t> The believers knew that their practices were not acquired genetically or absorbed from the pagan society….</a:t>
            </a:r>
          </a:p>
          <a:p>
            <a:pPr>
              <a:spcBef>
                <a:spcPts val="1600"/>
              </a:spcBef>
            </a:pPr>
            <a:endParaRPr lang="en-US" sz="2000" dirty="0">
              <a:solidFill>
                <a:schemeClr val="bg1"/>
              </a:solidFill>
            </a:endParaRPr>
          </a:p>
        </p:txBody>
      </p:sp>
      <p:pic>
        <p:nvPicPr>
          <p:cNvPr id="12" name="Imagen 9" descr="Imagen que contiene texto, libro&#10;&#10;Descripción generada automáticamente">
            <a:extLst>
              <a:ext uri="{FF2B5EF4-FFF2-40B4-BE49-F238E27FC236}">
                <a16:creationId xmlns:a16="http://schemas.microsoft.com/office/drawing/2014/main" id="{35935AB8-DDC0-21FE-89AB-73CCD29A02D9}"/>
              </a:ext>
            </a:extLst>
          </p:cNvPr>
          <p:cNvPicPr>
            <a:picLocks noChangeAspect="1"/>
          </p:cNvPicPr>
          <p:nvPr/>
        </p:nvPicPr>
        <p:blipFill>
          <a:blip r:embed="rId3"/>
          <a:stretch>
            <a:fillRect/>
          </a:stretch>
        </p:blipFill>
        <p:spPr>
          <a:xfrm>
            <a:off x="8865349" y="2402194"/>
            <a:ext cx="2607025" cy="36420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998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
            <a:extLst>
              <a:ext uri="{FF2B5EF4-FFF2-40B4-BE49-F238E27FC236}">
                <a16:creationId xmlns:a16="http://schemas.microsoft.com/office/drawing/2014/main" id="{5A51A072-49EA-4DC7-AFBE-9CEBE3AA088F}"/>
              </a:ext>
            </a:extLst>
          </p:cNvPr>
          <p:cNvPicPr>
            <a:picLocks noChangeAspect="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8885A6C0-D9F8-43BA-9A5A-7738CF0D8EC4}"/>
              </a:ext>
            </a:extLst>
          </p:cNvPr>
          <p:cNvSpPr>
            <a:spLocks noGrp="1"/>
          </p:cNvSpPr>
          <p:nvPr>
            <p:ph type="title"/>
          </p:nvPr>
        </p:nvSpPr>
        <p:spPr>
          <a:xfrm>
            <a:off x="838200" y="365125"/>
            <a:ext cx="10515600" cy="49455"/>
          </a:xfrm>
        </p:spPr>
        <p:txBody>
          <a:bodyPr>
            <a:normAutofit fontScale="90000"/>
          </a:bodyPr>
          <a:lstStyle/>
          <a:p>
            <a:br>
              <a:rPr lang="en-US" altLang="ko-KR" dirty="0"/>
            </a:br>
            <a:endParaRPr lang="en-US" dirty="0"/>
          </a:p>
        </p:txBody>
      </p:sp>
      <p:sp>
        <p:nvSpPr>
          <p:cNvPr id="3" name="Content Placeholder 2">
            <a:extLst>
              <a:ext uri="{FF2B5EF4-FFF2-40B4-BE49-F238E27FC236}">
                <a16:creationId xmlns:a16="http://schemas.microsoft.com/office/drawing/2014/main" id="{CA44E81E-A9CB-48B2-8505-231040F4DA83}"/>
              </a:ext>
            </a:extLst>
          </p:cNvPr>
          <p:cNvSpPr>
            <a:spLocks noGrp="1"/>
          </p:cNvSpPr>
          <p:nvPr>
            <p:ph idx="1"/>
          </p:nvPr>
        </p:nvSpPr>
        <p:spPr>
          <a:xfrm>
            <a:off x="838200" y="716280"/>
            <a:ext cx="10515600" cy="6141720"/>
          </a:xfrm>
        </p:spPr>
        <p:txBody>
          <a:bodyPr/>
          <a:lstStyle/>
          <a:p>
            <a:pPr marL="0" indent="0">
              <a:buNone/>
            </a:pPr>
            <a:endParaRPr lang="en-US" altLang="ko-KR" dirty="0">
              <a:solidFill>
                <a:schemeClr val="bg1"/>
              </a:solidFill>
            </a:endParaRPr>
          </a:p>
          <a:p>
            <a:pPr marL="0" indent="0" algn="ctr">
              <a:buNone/>
            </a:pPr>
            <a:r>
              <a:rPr lang="ko-KR" altLang="en-US" sz="3600" dirty="0">
                <a:solidFill>
                  <a:schemeClr val="bg1"/>
                </a:solidFill>
              </a:rPr>
              <a:t>여호와를 힘써 알자</a:t>
            </a:r>
            <a:endParaRPr lang="en-US" altLang="ko-KR" sz="3600" dirty="0">
              <a:solidFill>
                <a:schemeClr val="bg1"/>
              </a:solidFill>
            </a:endParaRPr>
          </a:p>
          <a:p>
            <a:pPr marL="0" indent="0" algn="ctr">
              <a:buNone/>
            </a:pPr>
            <a:r>
              <a:rPr lang="ko-KR" altLang="en-US" dirty="0">
                <a:solidFill>
                  <a:schemeClr val="bg1"/>
                </a:solidFill>
              </a:rPr>
              <a:t>말씀의 회복</a:t>
            </a:r>
            <a:endParaRPr lang="en-US" altLang="ko-KR" dirty="0">
              <a:solidFill>
                <a:schemeClr val="bg1"/>
              </a:solidFill>
            </a:endParaRPr>
          </a:p>
          <a:p>
            <a:pPr marL="0" indent="0" algn="ctr">
              <a:buNone/>
            </a:pPr>
            <a:r>
              <a:rPr lang="ko-KR" altLang="en-US" dirty="0">
                <a:solidFill>
                  <a:schemeClr val="bg1"/>
                </a:solidFill>
              </a:rPr>
              <a:t>말씀으로 돌아자자</a:t>
            </a:r>
            <a:endParaRPr lang="en-US" altLang="ko-KR" dirty="0">
              <a:solidFill>
                <a:schemeClr val="bg1"/>
              </a:solidFill>
            </a:endParaRPr>
          </a:p>
          <a:p>
            <a:pPr marL="0" indent="0" algn="ctr">
              <a:buNone/>
            </a:pPr>
            <a:endParaRPr lang="en-US" altLang="ko-KR" sz="4000" dirty="0">
              <a:solidFill>
                <a:srgbClr val="00B0F0"/>
              </a:solidFill>
            </a:endParaRPr>
          </a:p>
          <a:p>
            <a:pPr marL="0" indent="0" algn="ctr">
              <a:buNone/>
            </a:pPr>
            <a:r>
              <a:rPr lang="ko-KR" altLang="en-US" sz="4000" dirty="0">
                <a:solidFill>
                  <a:srgbClr val="00B0F0"/>
                </a:solidFill>
              </a:rPr>
              <a:t>성경읽기</a:t>
            </a:r>
            <a:endParaRPr lang="en-US" altLang="ko-KR" sz="4000" dirty="0">
              <a:solidFill>
                <a:srgbClr val="00B0F0"/>
              </a:solidFill>
            </a:endParaRPr>
          </a:p>
          <a:p>
            <a:pPr marL="0" indent="0">
              <a:buNone/>
            </a:pPr>
            <a:endParaRPr lang="en-US" altLang="ko-KR" dirty="0">
              <a:solidFill>
                <a:schemeClr val="bg1"/>
              </a:solidFill>
            </a:endParaRPr>
          </a:p>
          <a:p>
            <a:pPr marL="0" indent="0">
              <a:buNone/>
            </a:pPr>
            <a:r>
              <a:rPr lang="ko-KR" altLang="en-US" dirty="0">
                <a:solidFill>
                  <a:schemeClr val="bg1"/>
                </a:solidFill>
              </a:rPr>
              <a:t>지금까지의 성경을 읽도록 가르친 방법</a:t>
            </a:r>
            <a:r>
              <a:rPr lang="en-US" altLang="ko-KR" dirty="0">
                <a:solidFill>
                  <a:schemeClr val="bg1"/>
                </a:solidFill>
              </a:rPr>
              <a:t>?</a:t>
            </a:r>
          </a:p>
          <a:p>
            <a:pPr marL="0" indent="0">
              <a:buNone/>
            </a:pPr>
            <a:r>
              <a:rPr lang="ko-KR" altLang="en-US" dirty="0">
                <a:solidFill>
                  <a:schemeClr val="bg1"/>
                </a:solidFill>
              </a:rPr>
              <a:t>어떻게 하셨나요</a:t>
            </a:r>
            <a:r>
              <a:rPr lang="en-US" altLang="ko-KR" dirty="0">
                <a:solidFill>
                  <a:schemeClr val="bg1"/>
                </a:solidFill>
              </a:rPr>
              <a:t>?</a:t>
            </a:r>
          </a:p>
        </p:txBody>
      </p:sp>
    </p:spTree>
    <p:extLst>
      <p:ext uri="{BB962C8B-B14F-4D97-AF65-F5344CB8AC3E}">
        <p14:creationId xmlns:p14="http://schemas.microsoft.com/office/powerpoint/2010/main" val="35230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3" y="-87085"/>
            <a:ext cx="12192000" cy="6857999"/>
          </a:xfrm>
          <a:prstGeom prst="rect">
            <a:avLst/>
          </a:prstGeom>
        </p:spPr>
      </p:pic>
      <p:sp>
        <p:nvSpPr>
          <p:cNvPr id="18" name="TextBox 17">
            <a:extLst>
              <a:ext uri="{FF2B5EF4-FFF2-40B4-BE49-F238E27FC236}">
                <a16:creationId xmlns:a16="http://schemas.microsoft.com/office/drawing/2014/main" id="{87482EC7-9872-4DE3-AA72-500DE5DDB44E}"/>
              </a:ext>
            </a:extLst>
          </p:cNvPr>
          <p:cNvSpPr txBox="1"/>
          <p:nvPr/>
        </p:nvSpPr>
        <p:spPr>
          <a:xfrm>
            <a:off x="0" y="680078"/>
            <a:ext cx="12192005" cy="655372"/>
          </a:xfrm>
          <a:prstGeom prst="rect">
            <a:avLst/>
          </a:prstGeom>
        </p:spPr>
        <p:txBody>
          <a:bodyPr wrap="square" rtlCol="0">
            <a:spAutoFit/>
          </a:bodyPr>
          <a:lstStyle/>
          <a:p>
            <a:pPr marL="0" marR="0" lvl="0" indent="0" algn="ctr" defTabSz="914400" rtl="0" eaLnBrk="1" fontAlgn="auto" latinLnBrk="1" hangingPunct="1">
              <a:lnSpc>
                <a:spcPct val="150000"/>
              </a:lnSpc>
              <a:spcBef>
                <a:spcPts val="0"/>
              </a:spcBef>
              <a:spcAft>
                <a:spcPts val="0"/>
              </a:spcAft>
              <a:buClrTx/>
              <a:buSzTx/>
              <a:buFontTx/>
              <a:buNone/>
              <a:tabLst/>
              <a:defRPr/>
            </a:pPr>
            <a:r>
              <a:rPr lang="ko-KR" altLang="en-US" sz="2800" b="1" noProof="0" dirty="0">
                <a:solidFill>
                  <a:srgbClr val="FABC6A"/>
                </a:solidFill>
                <a:latin typeface="Noto Sans CJK KR Black" panose="020B0A00000000000000" pitchFamily="34" charset="-127"/>
                <a:ea typeface="Noto Sans CJK KR Black" panose="020B0A00000000000000" pitchFamily="34" charset="-127"/>
              </a:rPr>
              <a:t>초대교회 공동체 습</a:t>
            </a:r>
            <a:r>
              <a:rPr lang="ko-KR" altLang="en-US" sz="2800" b="1" dirty="0">
                <a:solidFill>
                  <a:srgbClr val="FABC6A"/>
                </a:solidFill>
                <a:latin typeface="Noto Sans CJK KR Black" panose="020B0A00000000000000" pitchFamily="34" charset="-127"/>
                <a:ea typeface="Noto Sans CJK KR Black" panose="020B0A00000000000000" pitchFamily="34" charset="-127"/>
              </a:rPr>
              <a:t>관 </a:t>
            </a:r>
            <a:r>
              <a:rPr lang="en-US" altLang="ko-KR" sz="2800" b="1" noProof="0" dirty="0">
                <a:solidFill>
                  <a:srgbClr val="FABC6A"/>
                </a:solidFill>
                <a:latin typeface="Noto Sans CJK KR Black" panose="020B0A00000000000000" pitchFamily="34" charset="-127"/>
                <a:ea typeface="Noto Sans CJK KR Black" panose="020B0A00000000000000" pitchFamily="34" charset="-127"/>
              </a:rPr>
              <a:t>(</a:t>
            </a:r>
            <a:r>
              <a:rPr lang="en-US" altLang="ko-KR" sz="2800" b="1" dirty="0">
                <a:solidFill>
                  <a:srgbClr val="FABC6A"/>
                </a:solidFill>
                <a:latin typeface="Noto Sans CJK KR Black" panose="020B0A00000000000000" pitchFamily="34" charset="-127"/>
                <a:ea typeface="Noto Sans CJK KR Black" panose="020B0A00000000000000" pitchFamily="34" charset="-127"/>
              </a:rPr>
              <a:t>Early Church Communal Habitus)</a:t>
            </a:r>
            <a:endParaRPr kumimoji="0" lang="en-US" altLang="ko-KR" sz="2800" b="1" i="0" u="none" strike="noStrike" kern="1200" cap="none" spc="0" normalizeH="0" baseline="0" noProof="0" dirty="0">
              <a:ln>
                <a:noFill/>
              </a:ln>
              <a:solidFill>
                <a:srgbClr val="FABC6A"/>
              </a:solidFill>
              <a:effectLst/>
              <a:uLnTx/>
              <a:uFillTx/>
              <a:latin typeface="Noto Sans CJK KR Black" panose="020B0A00000000000000" pitchFamily="34" charset="-127"/>
              <a:ea typeface="Noto Sans CJK KR Black" panose="020B0A00000000000000" pitchFamily="34" charset="-127"/>
              <a:cs typeface="+mn-cs"/>
            </a:endParaRPr>
          </a:p>
        </p:txBody>
      </p:sp>
      <p:sp>
        <p:nvSpPr>
          <p:cNvPr id="11" name="Content Placeholder 2">
            <a:extLst>
              <a:ext uri="{FF2B5EF4-FFF2-40B4-BE49-F238E27FC236}">
                <a16:creationId xmlns:a16="http://schemas.microsoft.com/office/drawing/2014/main" id="{76BA599A-A085-3D22-C11B-6CD7E2828C2A}"/>
              </a:ext>
            </a:extLst>
          </p:cNvPr>
          <p:cNvSpPr>
            <a:spLocks noGrp="1"/>
          </p:cNvSpPr>
          <p:nvPr>
            <p:ph idx="1"/>
          </p:nvPr>
        </p:nvSpPr>
        <p:spPr>
          <a:xfrm>
            <a:off x="838200" y="2062167"/>
            <a:ext cx="7648254" cy="3982031"/>
          </a:xfrm>
        </p:spPr>
        <p:txBody>
          <a:bodyPr>
            <a:normAutofit/>
          </a:bodyPr>
          <a:lstStyle/>
          <a:p>
            <a:pPr>
              <a:spcBef>
                <a:spcPts val="0"/>
              </a:spcBef>
            </a:pPr>
            <a:r>
              <a:rPr lang="en-US" sz="2000" dirty="0">
                <a:solidFill>
                  <a:schemeClr val="bg1"/>
                </a:solidFill>
              </a:rPr>
              <a:t>How were Christian formed?</a:t>
            </a:r>
          </a:p>
          <a:p>
            <a:pPr>
              <a:spcBef>
                <a:spcPts val="0"/>
              </a:spcBef>
            </a:pPr>
            <a:r>
              <a:rPr lang="ko-KR" altLang="en-US" sz="2000" dirty="0">
                <a:solidFill>
                  <a:schemeClr val="bg1"/>
                </a:solidFill>
              </a:rPr>
              <a:t>그것은 </a:t>
            </a:r>
            <a:r>
              <a:rPr lang="ko-KR" altLang="en-US" sz="2000" b="1" u="sng" dirty="0">
                <a:solidFill>
                  <a:schemeClr val="bg1"/>
                </a:solidFill>
              </a:rPr>
              <a:t>공동체의 습관</a:t>
            </a:r>
            <a:r>
              <a:rPr lang="en-US" altLang="ko-KR" sz="2000" u="sng" dirty="0">
                <a:solidFill>
                  <a:schemeClr val="bg1"/>
                </a:solidFill>
              </a:rPr>
              <a:t>, </a:t>
            </a:r>
            <a:r>
              <a:rPr lang="ko-KR" altLang="en-US" sz="2000" dirty="0">
                <a:solidFill>
                  <a:schemeClr val="bg1"/>
                </a:solidFill>
              </a:rPr>
              <a:t>즉 반사적인 </a:t>
            </a:r>
            <a:r>
              <a:rPr lang="ko-KR" altLang="en-US" sz="2000" b="1" u="sng" dirty="0">
                <a:solidFill>
                  <a:schemeClr val="bg1"/>
                </a:solidFill>
              </a:rPr>
              <a:t>행동에</a:t>
            </a:r>
            <a:r>
              <a:rPr lang="ko-KR" altLang="en-US" sz="2000" dirty="0">
                <a:solidFill>
                  <a:schemeClr val="bg1"/>
                </a:solidFill>
              </a:rPr>
              <a:t> 뿌리를 두고 있다</a:t>
            </a:r>
            <a:r>
              <a:rPr lang="en-US" altLang="ko-KR" sz="2000" dirty="0">
                <a:solidFill>
                  <a:schemeClr val="bg1"/>
                </a:solidFill>
              </a:rPr>
              <a:t>. </a:t>
            </a:r>
            <a:r>
              <a:rPr lang="ko-KR" altLang="en-US" sz="2000" dirty="0">
                <a:solidFill>
                  <a:schemeClr val="bg1"/>
                </a:solidFill>
              </a:rPr>
              <a:t>그것은 기독교인들의 </a:t>
            </a:r>
            <a:r>
              <a:rPr lang="ko-KR" altLang="en-US" sz="2000" b="1" u="sng" dirty="0">
                <a:solidFill>
                  <a:schemeClr val="bg1"/>
                </a:solidFill>
              </a:rPr>
              <a:t>공동생활을 인도하고 실천으로 </a:t>
            </a:r>
            <a:r>
              <a:rPr lang="ko-KR" altLang="en-US" sz="2000" dirty="0">
                <a:solidFill>
                  <a:schemeClr val="bg1"/>
                </a:solidFill>
              </a:rPr>
              <a:t>자신들을 표현하는 성향에 뿌리를 둔 지식을 구체화했다</a:t>
            </a:r>
            <a:r>
              <a:rPr lang="en-US" altLang="ko-KR" sz="2000" dirty="0">
                <a:solidFill>
                  <a:schemeClr val="bg1"/>
                </a:solidFill>
              </a:rPr>
              <a:t>. </a:t>
            </a:r>
            <a:r>
              <a:rPr lang="ko-KR" altLang="en-US" sz="2000" dirty="0">
                <a:solidFill>
                  <a:schemeClr val="bg1"/>
                </a:solidFill>
              </a:rPr>
              <a:t>이러한 성향들은 </a:t>
            </a:r>
            <a:r>
              <a:rPr lang="ko-KR" altLang="en-US" sz="2000" b="1" u="sng" dirty="0">
                <a:solidFill>
                  <a:schemeClr val="bg1"/>
                </a:solidFill>
              </a:rPr>
              <a:t>공동체의 습관의 </a:t>
            </a:r>
            <a:r>
              <a:rPr lang="ko-KR" altLang="en-US" sz="2000" dirty="0">
                <a:solidFill>
                  <a:schemeClr val="bg1"/>
                </a:solidFill>
              </a:rPr>
              <a:t>본질적이고 형성적인 부분이 된 예배 관행을 형성했다</a:t>
            </a:r>
            <a:r>
              <a:rPr lang="en-US" altLang="ko-KR" sz="2000" dirty="0">
                <a:solidFill>
                  <a:schemeClr val="bg1"/>
                </a:solidFill>
              </a:rPr>
              <a:t>.</a:t>
            </a:r>
            <a:endParaRPr lang="en-US" sz="2000" dirty="0">
              <a:solidFill>
                <a:schemeClr val="bg1"/>
              </a:solidFill>
            </a:endParaRPr>
          </a:p>
          <a:p>
            <a:pPr>
              <a:spcBef>
                <a:spcPts val="0"/>
              </a:spcBef>
            </a:pPr>
            <a:endParaRPr lang="en-US" sz="2000" dirty="0">
              <a:solidFill>
                <a:schemeClr val="bg1"/>
              </a:solidFill>
            </a:endParaRPr>
          </a:p>
          <a:p>
            <a:pPr>
              <a:spcBef>
                <a:spcPts val="0"/>
              </a:spcBef>
            </a:pPr>
            <a:r>
              <a:rPr lang="en-US" sz="2000" dirty="0">
                <a:solidFill>
                  <a:schemeClr val="bg1"/>
                </a:solidFill>
              </a:rPr>
              <a:t>It was rooted in the </a:t>
            </a:r>
            <a:r>
              <a:rPr lang="en-US" sz="2000" b="1" u="sng" dirty="0">
                <a:solidFill>
                  <a:schemeClr val="bg1"/>
                </a:solidFill>
              </a:rPr>
              <a:t>habitus of the communities</a:t>
            </a:r>
            <a:r>
              <a:rPr lang="en-US" sz="2000" dirty="0">
                <a:solidFill>
                  <a:schemeClr val="bg1"/>
                </a:solidFill>
              </a:rPr>
              <a:t>—their reflexive behavior. It was embodied knowledge rooted in predispositions that guided the Christians’ common life and expressed themselves in practices. These predispositions shaped worship practices that became essential, formative parts of the communities’ habitus….</a:t>
            </a:r>
          </a:p>
        </p:txBody>
      </p:sp>
      <p:pic>
        <p:nvPicPr>
          <p:cNvPr id="12" name="Imagen 9" descr="Imagen que contiene texto, libro&#10;&#10;Descripción generada automáticamente">
            <a:extLst>
              <a:ext uri="{FF2B5EF4-FFF2-40B4-BE49-F238E27FC236}">
                <a16:creationId xmlns:a16="http://schemas.microsoft.com/office/drawing/2014/main" id="{35935AB8-DDC0-21FE-89AB-73CCD29A02D9}"/>
              </a:ext>
            </a:extLst>
          </p:cNvPr>
          <p:cNvPicPr>
            <a:picLocks noChangeAspect="1"/>
          </p:cNvPicPr>
          <p:nvPr/>
        </p:nvPicPr>
        <p:blipFill>
          <a:blip r:embed="rId3"/>
          <a:stretch>
            <a:fillRect/>
          </a:stretch>
        </p:blipFill>
        <p:spPr>
          <a:xfrm>
            <a:off x="8996545" y="2232180"/>
            <a:ext cx="2607025" cy="36420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1585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2" presetClass="entr" presetSubtype="2"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1+#ppt_w/2"/>
                                          </p:val>
                                        </p:tav>
                                        <p:tav tm="100000">
                                          <p:val>
                                            <p:strVal val="#ppt_x"/>
                                          </p:val>
                                        </p:tav>
                                      </p:tavLst>
                                    </p:anim>
                                    <p:anim calcmode="lin" valueType="num">
                                      <p:cBhvr additive="base">
                                        <p:cTn id="11"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0"/>
            <a:ext cx="12192000" cy="6857999"/>
          </a:xfrm>
          <a:prstGeom prst="rect">
            <a:avLst/>
          </a:prstGeom>
        </p:spPr>
      </p:pic>
      <p:cxnSp>
        <p:nvCxnSpPr>
          <p:cNvPr id="10" name="직선 연결선 9">
            <a:extLst>
              <a:ext uri="{FF2B5EF4-FFF2-40B4-BE49-F238E27FC236}">
                <a16:creationId xmlns:a16="http://schemas.microsoft.com/office/drawing/2014/main" id="{E1BFA596-1EC3-4601-8447-79F607401A19}"/>
              </a:ext>
            </a:extLst>
          </p:cNvPr>
          <p:cNvCxnSpPr/>
          <p:nvPr/>
        </p:nvCxnSpPr>
        <p:spPr>
          <a:xfrm>
            <a:off x="801598" y="1993900"/>
            <a:ext cx="105141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2" descr="포브스 - 중앙시사매거진">
            <a:extLst>
              <a:ext uri="{FF2B5EF4-FFF2-40B4-BE49-F238E27FC236}">
                <a16:creationId xmlns:a16="http://schemas.microsoft.com/office/drawing/2014/main" id="{E11426B7-90D1-459F-B435-D9CD65A6944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0198"/>
          <a:stretch/>
        </p:blipFill>
        <p:spPr bwMode="auto">
          <a:xfrm>
            <a:off x="9585528" y="2165515"/>
            <a:ext cx="1522181" cy="20897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07월 10일 - 장 칼뱅, 1509 / 카미유 피사로, 1830 / 마르셀 프루스트, 1871 : 네이버 블로그">
            <a:extLst>
              <a:ext uri="{FF2B5EF4-FFF2-40B4-BE49-F238E27FC236}">
                <a16:creationId xmlns:a16="http://schemas.microsoft.com/office/drawing/2014/main" id="{66DADF8F-16EA-4196-8737-70ED9F2909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2132"/>
          <a:stretch/>
        </p:blipFill>
        <p:spPr bwMode="auto">
          <a:xfrm>
            <a:off x="9585527" y="4426865"/>
            <a:ext cx="1522181" cy="2089731"/>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0CDF50D5-925F-4647-8625-71BE09125327}"/>
              </a:ext>
            </a:extLst>
          </p:cNvPr>
          <p:cNvSpPr txBox="1"/>
          <p:nvPr/>
        </p:nvSpPr>
        <p:spPr>
          <a:xfrm>
            <a:off x="801598" y="894778"/>
            <a:ext cx="6452407" cy="589457"/>
          </a:xfrm>
          <a:prstGeom prst="rect">
            <a:avLst/>
          </a:prstGeom>
          <a:noFill/>
        </p:spPr>
        <p:txBody>
          <a:bodyPr wrap="none" rtlCol="0">
            <a:spAutoFit/>
          </a:bodyPr>
          <a:lstStyle/>
          <a:p>
            <a:pPr>
              <a:lnSpc>
                <a:spcPct val="150000"/>
              </a:lnSpc>
            </a:pPr>
            <a:r>
              <a:rPr lang="en-US" altLang="ko-KR" sz="2400" b="1" dirty="0">
                <a:solidFill>
                  <a:srgbClr val="FFC000"/>
                </a:solidFill>
                <a:latin typeface="Source Han Sans K Heavy" panose="020B0500000000000000" pitchFamily="34" charset="-128"/>
                <a:ea typeface="Source Han Sans K Heavy" panose="020B0500000000000000" pitchFamily="34" charset="-128"/>
              </a:rPr>
              <a:t>2.</a:t>
            </a:r>
            <a:r>
              <a:rPr lang="ko-KR" altLang="en-US" sz="2400" b="1" dirty="0">
                <a:solidFill>
                  <a:srgbClr val="FFC000"/>
                </a:solidFill>
                <a:latin typeface="Source Han Sans K Heavy" panose="020B0500000000000000" pitchFamily="34" charset="-128"/>
                <a:ea typeface="Source Han Sans K Heavy" panose="020B0500000000000000" pitchFamily="34" charset="-128"/>
              </a:rPr>
              <a:t> 종교개혁가들의 </a:t>
            </a:r>
            <a:r>
              <a:rPr lang="en-US" altLang="ko-KR" sz="2400" b="1" dirty="0">
                <a:solidFill>
                  <a:srgbClr val="FFC000"/>
                </a:solidFill>
                <a:latin typeface="Source Han Sans K Heavy" panose="020B0500000000000000" pitchFamily="34" charset="-128"/>
                <a:ea typeface="Source Han Sans K Heavy" panose="020B0500000000000000" pitchFamily="34" charset="-128"/>
              </a:rPr>
              <a:t>Sola Scriptura “</a:t>
            </a:r>
            <a:r>
              <a:rPr lang="ko-KR" altLang="en-US" sz="2400" b="1" dirty="0">
                <a:solidFill>
                  <a:srgbClr val="FFC000"/>
                </a:solidFill>
                <a:latin typeface="Source Han Sans K Heavy" panose="020B0500000000000000" pitchFamily="34" charset="-128"/>
                <a:ea typeface="Source Han Sans K Heavy" panose="020B0500000000000000" pitchFamily="34" charset="-128"/>
              </a:rPr>
              <a:t>오직 말씀</a:t>
            </a:r>
            <a:endParaRPr lang="en-US" altLang="ko-KR" sz="2400" b="1" dirty="0">
              <a:solidFill>
                <a:srgbClr val="FFC000"/>
              </a:solidFill>
              <a:latin typeface="Source Han Sans K Heavy" panose="020B0500000000000000" pitchFamily="34" charset="-128"/>
              <a:ea typeface="Source Han Sans K Heavy" panose="020B0500000000000000" pitchFamily="34" charset="-128"/>
            </a:endParaRPr>
          </a:p>
        </p:txBody>
      </p:sp>
      <p:sp>
        <p:nvSpPr>
          <p:cNvPr id="8" name="TextBox 7">
            <a:extLst>
              <a:ext uri="{FF2B5EF4-FFF2-40B4-BE49-F238E27FC236}">
                <a16:creationId xmlns:a16="http://schemas.microsoft.com/office/drawing/2014/main" id="{CA725070-8970-72F7-5635-729750EC173A}"/>
              </a:ext>
            </a:extLst>
          </p:cNvPr>
          <p:cNvSpPr txBox="1"/>
          <p:nvPr/>
        </p:nvSpPr>
        <p:spPr>
          <a:xfrm>
            <a:off x="1084291" y="2379013"/>
            <a:ext cx="7864837" cy="1569660"/>
          </a:xfrm>
          <a:prstGeom prst="rect">
            <a:avLst/>
          </a:prstGeom>
          <a:noFill/>
        </p:spPr>
        <p:txBody>
          <a:bodyPr wrap="square" rtlCol="0">
            <a:spAutoFit/>
          </a:bodyPr>
          <a:lstStyle/>
          <a:p>
            <a:r>
              <a:rPr lang="ko-KR" altLang="en-US" sz="2400" dirty="0">
                <a:solidFill>
                  <a:schemeClr val="bg1"/>
                </a:solidFill>
                <a:hlinkClick r:id="rId7" tooltip="성경">
                  <a:extLst>
                    <a:ext uri="{A12FA001-AC4F-418D-AE19-62706E023703}">
                      <ahyp:hlinkClr xmlns:ahyp="http://schemas.microsoft.com/office/drawing/2018/hyperlinkcolor" val="tx"/>
                    </a:ext>
                  </a:extLst>
                </a:hlinkClick>
              </a:rPr>
              <a:t>성경</a:t>
            </a:r>
            <a:r>
              <a:rPr lang="ko-KR" altLang="en-US" sz="2400" dirty="0">
                <a:solidFill>
                  <a:schemeClr val="bg1"/>
                </a:solidFill>
              </a:rPr>
              <a:t>은 유일신 </a:t>
            </a:r>
            <a:r>
              <a:rPr lang="ko-KR" altLang="en-US" sz="2400" dirty="0">
                <a:solidFill>
                  <a:schemeClr val="bg1"/>
                </a:solidFill>
                <a:hlinkClick r:id="rId8" tooltip="하나님">
                  <a:extLst>
                    <a:ext uri="{A12FA001-AC4F-418D-AE19-62706E023703}">
                      <ahyp:hlinkClr xmlns:ahyp="http://schemas.microsoft.com/office/drawing/2018/hyperlinkcolor" val="tx"/>
                    </a:ext>
                  </a:extLst>
                </a:hlinkClick>
              </a:rPr>
              <a:t>하나님</a:t>
            </a:r>
            <a:r>
              <a:rPr lang="ko-KR" altLang="en-US" sz="2400" dirty="0">
                <a:solidFill>
                  <a:schemeClr val="bg1"/>
                </a:solidFill>
              </a:rPr>
              <a:t>의 </a:t>
            </a:r>
            <a:r>
              <a:rPr lang="ko-KR" altLang="en-US" sz="2400" dirty="0">
                <a:solidFill>
                  <a:schemeClr val="bg1"/>
                </a:solidFill>
                <a:hlinkClick r:id="rId9" tooltip="축자영감설">
                  <a:extLst>
                    <a:ext uri="{A12FA001-AC4F-418D-AE19-62706E023703}">
                      <ahyp:hlinkClr xmlns:ahyp="http://schemas.microsoft.com/office/drawing/2018/hyperlinkcolor" val="tx"/>
                    </a:ext>
                  </a:extLst>
                </a:hlinkClick>
              </a:rPr>
              <a:t>영감으로 쓰여진</a:t>
            </a:r>
            <a:r>
              <a:rPr lang="ko-KR" altLang="en-US" sz="2400" dirty="0">
                <a:solidFill>
                  <a:schemeClr val="bg1"/>
                </a:solidFill>
              </a:rPr>
              <a:t> </a:t>
            </a:r>
            <a:r>
              <a:rPr lang="ko-KR" altLang="en-US" sz="2400" u="sng" dirty="0">
                <a:solidFill>
                  <a:schemeClr val="bg1"/>
                </a:solidFill>
              </a:rPr>
              <a:t>권위</a:t>
            </a:r>
            <a:r>
              <a:rPr lang="ko-KR" altLang="en-US" sz="2400" dirty="0">
                <a:solidFill>
                  <a:schemeClr val="bg1"/>
                </a:solidFill>
              </a:rPr>
              <a:t> 있는 말씀이며 </a:t>
            </a:r>
            <a:r>
              <a:rPr lang="ko-KR" altLang="en-US" sz="2400" u="sng" dirty="0">
                <a:solidFill>
                  <a:schemeClr val="bg1"/>
                </a:solidFill>
              </a:rPr>
              <a:t>기독교 교리의 유일한 원천으로</a:t>
            </a:r>
            <a:r>
              <a:rPr lang="en-US" altLang="ko-KR" sz="2400" dirty="0">
                <a:solidFill>
                  <a:schemeClr val="bg1"/>
                </a:solidFill>
              </a:rPr>
              <a:t>, </a:t>
            </a:r>
            <a:r>
              <a:rPr lang="ko-KR" altLang="en-US" sz="2400" dirty="0">
                <a:solidFill>
                  <a:schemeClr val="bg1"/>
                </a:solidFill>
              </a:rPr>
              <a:t>누구에게나 공개되어 있고</a:t>
            </a:r>
            <a:r>
              <a:rPr lang="en-US" altLang="ko-KR" sz="2400" dirty="0">
                <a:solidFill>
                  <a:schemeClr val="bg1"/>
                </a:solidFill>
              </a:rPr>
              <a:t>, </a:t>
            </a:r>
            <a:r>
              <a:rPr lang="ko-KR" altLang="en-US" sz="2400" u="sng" dirty="0">
                <a:solidFill>
                  <a:schemeClr val="bg1"/>
                </a:solidFill>
              </a:rPr>
              <a:t>문체가 명료하며 자기 해석이 </a:t>
            </a:r>
            <a:r>
              <a:rPr lang="ko-KR" altLang="en-US" sz="2400" dirty="0">
                <a:solidFill>
                  <a:schemeClr val="bg1"/>
                </a:solidFill>
              </a:rPr>
              <a:t>가능하다는 것이다</a:t>
            </a:r>
            <a:r>
              <a:rPr lang="en-US" altLang="ko-KR" sz="2400" dirty="0">
                <a:solidFill>
                  <a:schemeClr val="bg1"/>
                </a:solidFill>
              </a:rPr>
              <a:t>.</a:t>
            </a:r>
            <a:endParaRPr lang="en-US" sz="2400" dirty="0">
              <a:solidFill>
                <a:schemeClr val="bg1"/>
              </a:solidFill>
            </a:endParaRPr>
          </a:p>
        </p:txBody>
      </p:sp>
      <p:sp>
        <p:nvSpPr>
          <p:cNvPr id="15" name="TextBox 14">
            <a:extLst>
              <a:ext uri="{FF2B5EF4-FFF2-40B4-BE49-F238E27FC236}">
                <a16:creationId xmlns:a16="http://schemas.microsoft.com/office/drawing/2014/main" id="{54BF1FB5-64E1-5098-8A3E-3C81847EB1F1}"/>
              </a:ext>
            </a:extLst>
          </p:cNvPr>
          <p:cNvSpPr txBox="1"/>
          <p:nvPr/>
        </p:nvSpPr>
        <p:spPr>
          <a:xfrm>
            <a:off x="1719780" y="4142067"/>
            <a:ext cx="3826581" cy="1938992"/>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rPr>
              <a:t>Authority of Scripture</a:t>
            </a:r>
          </a:p>
          <a:p>
            <a:pPr marL="342900" indent="-342900">
              <a:buFont typeface="Arial" panose="020B0604020202020204" pitchFamily="34" charset="0"/>
              <a:buChar char="•"/>
            </a:pPr>
            <a:r>
              <a:rPr lang="en-US" sz="2400" dirty="0">
                <a:solidFill>
                  <a:schemeClr val="bg1"/>
                </a:solidFill>
              </a:rPr>
              <a:t>Inspiration</a:t>
            </a:r>
          </a:p>
          <a:p>
            <a:pPr marL="342900" indent="-342900">
              <a:buFont typeface="Arial" panose="020B0604020202020204" pitchFamily="34" charset="0"/>
              <a:buChar char="•"/>
            </a:pPr>
            <a:r>
              <a:rPr lang="en-US" sz="2400" dirty="0">
                <a:solidFill>
                  <a:schemeClr val="bg1"/>
                </a:solidFill>
              </a:rPr>
              <a:t>Sufficiency</a:t>
            </a:r>
          </a:p>
          <a:p>
            <a:pPr marL="342900" indent="-342900">
              <a:buFont typeface="Arial" panose="020B0604020202020204" pitchFamily="34" charset="0"/>
              <a:buChar char="•"/>
            </a:pPr>
            <a:r>
              <a:rPr lang="en-US" sz="2400" dirty="0">
                <a:solidFill>
                  <a:schemeClr val="bg1"/>
                </a:solidFill>
              </a:rPr>
              <a:t>Efficacy</a:t>
            </a:r>
          </a:p>
          <a:p>
            <a:pPr marL="342900" indent="-342900">
              <a:buFont typeface="Arial" panose="020B0604020202020204" pitchFamily="34" charset="0"/>
              <a:buChar char="•"/>
            </a:pPr>
            <a:r>
              <a:rPr lang="en-US" sz="2400" dirty="0">
                <a:solidFill>
                  <a:schemeClr val="bg1"/>
                </a:solidFill>
              </a:rPr>
              <a:t>Clarity</a:t>
            </a:r>
          </a:p>
        </p:txBody>
      </p:sp>
      <p:sp>
        <p:nvSpPr>
          <p:cNvPr id="24" name="TextBox 23">
            <a:extLst>
              <a:ext uri="{FF2B5EF4-FFF2-40B4-BE49-F238E27FC236}">
                <a16:creationId xmlns:a16="http://schemas.microsoft.com/office/drawing/2014/main" id="{F009E417-FB81-1D3E-FAF4-85292DA4F333}"/>
              </a:ext>
            </a:extLst>
          </p:cNvPr>
          <p:cNvSpPr txBox="1"/>
          <p:nvPr/>
        </p:nvSpPr>
        <p:spPr>
          <a:xfrm>
            <a:off x="5546361" y="4204344"/>
            <a:ext cx="2853128" cy="1938992"/>
          </a:xfrm>
          <a:prstGeom prst="rect">
            <a:avLst/>
          </a:prstGeom>
          <a:noFill/>
        </p:spPr>
        <p:txBody>
          <a:bodyPr wrap="square" rtlCol="0">
            <a:spAutoFit/>
          </a:bodyPr>
          <a:lstStyle/>
          <a:p>
            <a:r>
              <a:rPr lang="ko-KR" altLang="en-US" sz="2400" dirty="0">
                <a:solidFill>
                  <a:schemeClr val="bg1"/>
                </a:solidFill>
              </a:rPr>
              <a:t>성경의 권위 </a:t>
            </a:r>
            <a:endParaRPr lang="en-US" altLang="ko-KR" sz="2400" dirty="0">
              <a:solidFill>
                <a:schemeClr val="bg1"/>
              </a:solidFill>
            </a:endParaRPr>
          </a:p>
          <a:p>
            <a:r>
              <a:rPr lang="ko-KR" altLang="en-US" sz="2400" dirty="0">
                <a:solidFill>
                  <a:schemeClr val="bg1"/>
                </a:solidFill>
              </a:rPr>
              <a:t>영감 </a:t>
            </a:r>
            <a:endParaRPr lang="en-US" altLang="ko-KR" sz="2400" dirty="0">
              <a:solidFill>
                <a:schemeClr val="bg1"/>
              </a:solidFill>
            </a:endParaRPr>
          </a:p>
          <a:p>
            <a:r>
              <a:rPr lang="ko-KR" altLang="en-US" sz="2400" dirty="0">
                <a:solidFill>
                  <a:schemeClr val="bg1"/>
                </a:solidFill>
              </a:rPr>
              <a:t>충분 </a:t>
            </a:r>
            <a:endParaRPr lang="en-US" altLang="ko-KR" sz="2400" dirty="0">
              <a:solidFill>
                <a:schemeClr val="bg1"/>
              </a:solidFill>
            </a:endParaRPr>
          </a:p>
          <a:p>
            <a:r>
              <a:rPr lang="ko-KR" altLang="en-US" sz="2400" dirty="0">
                <a:solidFill>
                  <a:schemeClr val="bg1"/>
                </a:solidFill>
              </a:rPr>
              <a:t>효능 </a:t>
            </a:r>
            <a:endParaRPr lang="en-US" altLang="ko-KR" sz="2400" dirty="0">
              <a:solidFill>
                <a:schemeClr val="bg1"/>
              </a:solidFill>
            </a:endParaRPr>
          </a:p>
          <a:p>
            <a:r>
              <a:rPr lang="ko-KR" altLang="en-US" sz="2400" dirty="0">
                <a:solidFill>
                  <a:schemeClr val="bg1"/>
                </a:solidFill>
              </a:rPr>
              <a:t>명료함</a:t>
            </a:r>
            <a:endParaRPr lang="en-US" sz="2400" dirty="0">
              <a:solidFill>
                <a:schemeClr val="bg1"/>
              </a:solidFill>
            </a:endParaRPr>
          </a:p>
        </p:txBody>
      </p:sp>
    </p:spTree>
    <p:extLst>
      <p:ext uri="{BB962C8B-B14F-4D97-AF65-F5344CB8AC3E}">
        <p14:creationId xmlns:p14="http://schemas.microsoft.com/office/powerpoint/2010/main" val="2231371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0"/>
            <a:ext cx="12192000" cy="6857999"/>
          </a:xfrm>
          <a:prstGeom prst="rect">
            <a:avLst/>
          </a:prstGeom>
        </p:spPr>
      </p:pic>
      <p:sp>
        <p:nvSpPr>
          <p:cNvPr id="13" name="Content Placeholder 2">
            <a:extLst>
              <a:ext uri="{FF2B5EF4-FFF2-40B4-BE49-F238E27FC236}">
                <a16:creationId xmlns:a16="http://schemas.microsoft.com/office/drawing/2014/main" id="{B0578325-A5A0-2125-C022-537BFA9551F6}"/>
              </a:ext>
            </a:extLst>
          </p:cNvPr>
          <p:cNvSpPr>
            <a:spLocks noGrp="1"/>
          </p:cNvSpPr>
          <p:nvPr>
            <p:ph idx="1"/>
          </p:nvPr>
        </p:nvSpPr>
        <p:spPr>
          <a:xfrm>
            <a:off x="1163781" y="1344824"/>
            <a:ext cx="7639053" cy="4690215"/>
          </a:xfrm>
        </p:spPr>
        <p:txBody>
          <a:bodyPr>
            <a:normAutofit/>
          </a:bodyPr>
          <a:lstStyle/>
          <a:p>
            <a:pPr>
              <a:spcBef>
                <a:spcPts val="1600"/>
              </a:spcBef>
            </a:pPr>
            <a:r>
              <a:rPr lang="ko-KR" altLang="en-US" sz="2400" dirty="0">
                <a:solidFill>
                  <a:schemeClr val="bg1"/>
                </a:solidFill>
              </a:rPr>
              <a:t>개혁자들은 또한 성경의 영감과 그 유용성을 밀접하게 연결시키는 데 초대교회 지도자의 의견에 동의하였다</a:t>
            </a:r>
            <a:r>
              <a:rPr lang="en-US" altLang="ko-KR" sz="2400" dirty="0">
                <a:solidFill>
                  <a:schemeClr val="bg1"/>
                </a:solidFill>
              </a:rPr>
              <a:t>. </a:t>
            </a:r>
            <a:r>
              <a:rPr lang="ko-KR" altLang="en-US" sz="2400" dirty="0">
                <a:solidFill>
                  <a:schemeClr val="bg1"/>
                </a:solidFill>
              </a:rPr>
              <a:t>성경에 영감을 준 바로 그 성령이 그 성경을 읽는 사람과 함께 계십니다</a:t>
            </a:r>
            <a:r>
              <a:rPr lang="en-US" altLang="ko-KR" sz="2400" dirty="0">
                <a:solidFill>
                  <a:schemeClr val="bg1"/>
                </a:solidFill>
              </a:rPr>
              <a:t>. "</a:t>
            </a:r>
            <a:r>
              <a:rPr lang="ko-KR" altLang="en-US" sz="2400" dirty="0">
                <a:solidFill>
                  <a:schemeClr val="bg1"/>
                </a:solidFill>
              </a:rPr>
              <a:t>그 말씀을 읽을 때 성령이 계시니 유익함없이 성경을 듣지도 읽지도 않을 수 없다</a:t>
            </a:r>
            <a:r>
              <a:rPr lang="en-US" altLang="ko-KR" sz="2400" dirty="0">
                <a:solidFill>
                  <a:schemeClr val="bg1"/>
                </a:solidFill>
              </a:rPr>
              <a:t>"</a:t>
            </a:r>
            <a:r>
              <a:rPr lang="ko-KR" altLang="en-US" sz="2400" dirty="0">
                <a:solidFill>
                  <a:schemeClr val="bg1"/>
                </a:solidFill>
              </a:rPr>
              <a:t>고 루터는 단언한다</a:t>
            </a:r>
            <a:r>
              <a:rPr lang="en-US" altLang="ko-KR" sz="2400" dirty="0">
                <a:solidFill>
                  <a:schemeClr val="bg1"/>
                </a:solidFill>
              </a:rPr>
              <a:t>.</a:t>
            </a:r>
            <a:endParaRPr lang="en-US" sz="2400" dirty="0">
              <a:solidFill>
                <a:schemeClr val="bg1"/>
              </a:solidFill>
            </a:endParaRPr>
          </a:p>
          <a:p>
            <a:pPr>
              <a:spcBef>
                <a:spcPts val="1600"/>
              </a:spcBef>
            </a:pPr>
            <a:r>
              <a:rPr lang="en-US" sz="2400" dirty="0">
                <a:solidFill>
                  <a:schemeClr val="bg1"/>
                </a:solidFill>
              </a:rPr>
              <a:t>The Reformers also agreed with the Church Fathers in closely connecting Scripture’s inspiration with its usefulness. The same Spirit who inspired Scripture is present with the one who reads it. </a:t>
            </a:r>
            <a:r>
              <a:rPr lang="en-US" sz="2400" b="1" u="sng" dirty="0">
                <a:solidFill>
                  <a:schemeClr val="bg1"/>
                </a:solidFill>
              </a:rPr>
              <a:t>“When the Word is read,” affirms Luther, “the Holy Spirit is present; and thus it is impossible either to listen to or to read Scripture without profit.” </a:t>
            </a:r>
          </a:p>
        </p:txBody>
      </p:sp>
      <p:pic>
        <p:nvPicPr>
          <p:cNvPr id="14" name="Picture 2" descr="The Reformation and the Right Reading of Scripture: Provan, Iain:  9781481306089: Amazon.com: Books">
            <a:extLst>
              <a:ext uri="{FF2B5EF4-FFF2-40B4-BE49-F238E27FC236}">
                <a16:creationId xmlns:a16="http://schemas.microsoft.com/office/drawing/2014/main" id="{9F78574B-3D0C-4307-8411-B26BA33338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5252" y="1610831"/>
            <a:ext cx="2421698" cy="363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241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0"/>
            <a:ext cx="12192000" cy="6857999"/>
          </a:xfrm>
          <a:prstGeom prst="rect">
            <a:avLst/>
          </a:prstGeom>
        </p:spPr>
      </p:pic>
      <p:sp>
        <p:nvSpPr>
          <p:cNvPr id="13" name="Content Placeholder 2">
            <a:extLst>
              <a:ext uri="{FF2B5EF4-FFF2-40B4-BE49-F238E27FC236}">
                <a16:creationId xmlns:a16="http://schemas.microsoft.com/office/drawing/2014/main" id="{B0578325-A5A0-2125-C022-537BFA9551F6}"/>
              </a:ext>
            </a:extLst>
          </p:cNvPr>
          <p:cNvSpPr>
            <a:spLocks noGrp="1"/>
          </p:cNvSpPr>
          <p:nvPr>
            <p:ph idx="1"/>
          </p:nvPr>
        </p:nvSpPr>
        <p:spPr>
          <a:xfrm>
            <a:off x="1396537" y="1245072"/>
            <a:ext cx="9742517" cy="4690215"/>
          </a:xfrm>
        </p:spPr>
        <p:txBody>
          <a:bodyPr>
            <a:normAutofit fontScale="92500" lnSpcReduction="10000"/>
          </a:bodyPr>
          <a:lstStyle/>
          <a:p>
            <a:r>
              <a:rPr lang="en-US" sz="2400" dirty="0">
                <a:solidFill>
                  <a:schemeClr val="bg1"/>
                </a:solidFill>
              </a:rPr>
              <a:t>Calvin writes in his commentary on Romans that </a:t>
            </a:r>
            <a:r>
              <a:rPr lang="en-US" sz="2400" b="1" u="sng" dirty="0">
                <a:solidFill>
                  <a:schemeClr val="bg1"/>
                </a:solidFill>
              </a:rPr>
              <a:t>“there is nothing . . . in Scripture which may not contribute to your instruction and the training of your life . . . the oracles of God contain nothing vain or unprofitable.” </a:t>
            </a:r>
            <a:r>
              <a:rPr lang="en-US" sz="2400" dirty="0">
                <a:solidFill>
                  <a:schemeClr val="bg1"/>
                </a:solidFill>
              </a:rPr>
              <a:t>If Scripture is to be useful along such lines then it must obviously be a reliable guide; this, too, was a conviction that the Reformers shared with the Fathers. The Scriptures unerringly point us in the right direction; “none of their writers has erred,” as Luther puts it (in the first epigraph to the present chapter). Scripture is </a:t>
            </a:r>
            <a:r>
              <a:rPr lang="en-US" sz="2400" b="1" u="sng" dirty="0">
                <a:solidFill>
                  <a:schemeClr val="bg1"/>
                </a:solidFill>
              </a:rPr>
              <a:t>“the very sure and infallible Word of God”; “the Holy Spirit neither lies nor errs.”</a:t>
            </a:r>
          </a:p>
          <a:p>
            <a:pPr marL="0" indent="0">
              <a:buNone/>
            </a:pPr>
            <a:endParaRPr lang="en-US" sz="2400" b="1" u="sng" dirty="0">
              <a:solidFill>
                <a:schemeClr val="bg1"/>
              </a:solidFill>
            </a:endParaRPr>
          </a:p>
          <a:p>
            <a:r>
              <a:rPr lang="ko-KR" altLang="en-US" sz="2400" dirty="0">
                <a:solidFill>
                  <a:schemeClr val="bg1"/>
                </a:solidFill>
              </a:rPr>
              <a:t>칼뱅은 로마서에 대한 주석에서 </a:t>
            </a:r>
            <a:r>
              <a:rPr lang="en-US" altLang="ko-KR" sz="2400" dirty="0">
                <a:solidFill>
                  <a:schemeClr val="bg1"/>
                </a:solidFill>
              </a:rPr>
              <a:t>"</a:t>
            </a:r>
            <a:r>
              <a:rPr lang="ko-KR" altLang="en-US" sz="2400" dirty="0">
                <a:solidFill>
                  <a:schemeClr val="bg1"/>
                </a:solidFill>
              </a:rPr>
              <a:t>성경에서 가르침과 삶의 훈련에 기여하지 않는 것은 아무것도 없다</a:t>
            </a:r>
            <a:r>
              <a:rPr lang="en-US" altLang="ko-KR" sz="2400" dirty="0">
                <a:solidFill>
                  <a:schemeClr val="bg1"/>
                </a:solidFill>
              </a:rPr>
              <a:t>. </a:t>
            </a:r>
            <a:r>
              <a:rPr lang="ko-KR" altLang="en-US" sz="2400" dirty="0">
                <a:solidFill>
                  <a:schemeClr val="bg1"/>
                </a:solidFill>
              </a:rPr>
              <a:t>성경이 그러한 선에 따라 유용하게 쓰이려면 분명 믿을 만한 안내자가 되어야 한다</a:t>
            </a:r>
            <a:r>
              <a:rPr lang="en-US" altLang="ko-KR" sz="2400" dirty="0">
                <a:solidFill>
                  <a:schemeClr val="bg1"/>
                </a:solidFill>
              </a:rPr>
              <a:t>. </a:t>
            </a:r>
            <a:r>
              <a:rPr lang="ko-KR" altLang="en-US" sz="2400" dirty="0">
                <a:solidFill>
                  <a:schemeClr val="bg1"/>
                </a:solidFill>
              </a:rPr>
              <a:t>이 역시 개혁자들이 교부들과 공유한 확신이었다</a:t>
            </a:r>
            <a:r>
              <a:rPr lang="en-US" altLang="ko-KR" sz="2400" dirty="0">
                <a:solidFill>
                  <a:schemeClr val="bg1"/>
                </a:solidFill>
              </a:rPr>
              <a:t>. </a:t>
            </a:r>
            <a:r>
              <a:rPr lang="ko-KR" altLang="en-US" sz="2400" dirty="0">
                <a:solidFill>
                  <a:schemeClr val="bg1"/>
                </a:solidFill>
              </a:rPr>
              <a:t>성경은 루터가 말한 대로 우리를 올바른 방향으로 인도한다</a:t>
            </a:r>
            <a:r>
              <a:rPr lang="en-US" altLang="ko-KR" sz="2400" dirty="0">
                <a:solidFill>
                  <a:schemeClr val="bg1"/>
                </a:solidFill>
              </a:rPr>
              <a:t>. "</a:t>
            </a:r>
            <a:r>
              <a:rPr lang="ko-KR" altLang="en-US" sz="2400" dirty="0">
                <a:solidFill>
                  <a:schemeClr val="bg1"/>
                </a:solidFill>
              </a:rPr>
              <a:t>성령은 거짓도 실수도 하지 않는다</a:t>
            </a:r>
            <a:r>
              <a:rPr lang="en-US" altLang="ko-KR" sz="2400" dirty="0">
                <a:solidFill>
                  <a:schemeClr val="bg1"/>
                </a:solidFill>
              </a:rPr>
              <a:t>"</a:t>
            </a:r>
            <a:r>
              <a:rPr lang="ko-KR" altLang="en-US" sz="2400" dirty="0">
                <a:solidFill>
                  <a:schemeClr val="bg1"/>
                </a:solidFill>
              </a:rPr>
              <a:t> 성경은 틀림없는 하나님의 말씀이다</a:t>
            </a:r>
            <a:r>
              <a:rPr lang="en-US" altLang="ko-KR" sz="2400" dirty="0">
                <a:solidFill>
                  <a:schemeClr val="bg1"/>
                </a:solidFill>
              </a:rPr>
              <a:t>.</a:t>
            </a:r>
            <a:endParaRPr lang="en-US" sz="2400" b="1" u="sng" dirty="0">
              <a:solidFill>
                <a:schemeClr val="bg1"/>
              </a:solidFill>
            </a:endParaRPr>
          </a:p>
          <a:p>
            <a:endParaRPr lang="en-US" sz="2400" dirty="0">
              <a:solidFill>
                <a:schemeClr val="bg1"/>
              </a:solidFill>
            </a:endParaRPr>
          </a:p>
        </p:txBody>
      </p:sp>
    </p:spTree>
    <p:extLst>
      <p:ext uri="{BB962C8B-B14F-4D97-AF65-F5344CB8AC3E}">
        <p14:creationId xmlns:p14="http://schemas.microsoft.com/office/powerpoint/2010/main" val="3191171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0"/>
            <a:ext cx="12192000" cy="6857999"/>
          </a:xfrm>
          <a:prstGeom prst="rect">
            <a:avLst/>
          </a:prstGeom>
        </p:spPr>
      </p:pic>
      <p:sp>
        <p:nvSpPr>
          <p:cNvPr id="13" name="Content Placeholder 2">
            <a:extLst>
              <a:ext uri="{FF2B5EF4-FFF2-40B4-BE49-F238E27FC236}">
                <a16:creationId xmlns:a16="http://schemas.microsoft.com/office/drawing/2014/main" id="{B0578325-A5A0-2125-C022-537BFA9551F6}"/>
              </a:ext>
            </a:extLst>
          </p:cNvPr>
          <p:cNvSpPr>
            <a:spLocks noGrp="1"/>
          </p:cNvSpPr>
          <p:nvPr>
            <p:ph idx="1"/>
          </p:nvPr>
        </p:nvSpPr>
        <p:spPr>
          <a:xfrm>
            <a:off x="1396537" y="1245072"/>
            <a:ext cx="9742517" cy="4690215"/>
          </a:xfrm>
        </p:spPr>
        <p:txBody>
          <a:bodyPr>
            <a:normAutofit fontScale="92500" lnSpcReduction="20000"/>
          </a:bodyPr>
          <a:lstStyle/>
          <a:p>
            <a:r>
              <a:rPr lang="en-US" sz="2400" b="1" u="sng" dirty="0">
                <a:solidFill>
                  <a:schemeClr val="bg1"/>
                </a:solidFill>
              </a:rPr>
              <a:t>Belgic Confession (1561) </a:t>
            </a:r>
            <a:r>
              <a:rPr lang="en-US" sz="2400" dirty="0">
                <a:solidFill>
                  <a:schemeClr val="bg1"/>
                </a:solidFill>
              </a:rPr>
              <a:t>: </a:t>
            </a:r>
            <a:r>
              <a:rPr lang="en-US" sz="2400" b="1" dirty="0">
                <a:solidFill>
                  <a:schemeClr val="bg1"/>
                </a:solidFill>
              </a:rPr>
              <a:t>“We believe that those Holy Scriptures fully contain the will of God, and that whatsoever man ought to believe unto salvation is sufficiently taught therein.” </a:t>
            </a:r>
            <a:endParaRPr lang="en-US" sz="2400" dirty="0">
              <a:solidFill>
                <a:schemeClr val="bg1"/>
              </a:solidFill>
            </a:endParaRPr>
          </a:p>
          <a:p>
            <a:endParaRPr lang="en-US" sz="2400" dirty="0">
              <a:solidFill>
                <a:schemeClr val="bg1"/>
              </a:solidFill>
            </a:endParaRPr>
          </a:p>
          <a:p>
            <a:r>
              <a:rPr lang="en-US" sz="2400" b="1" u="sng" dirty="0">
                <a:solidFill>
                  <a:schemeClr val="bg1"/>
                </a:solidFill>
              </a:rPr>
              <a:t>Westminster Assembly (1646) </a:t>
            </a:r>
            <a:r>
              <a:rPr lang="en-US" sz="2400" b="1" dirty="0">
                <a:solidFill>
                  <a:schemeClr val="bg1"/>
                </a:solidFill>
              </a:rPr>
              <a:t>: “The whole counsel of God concerning all things necessary for His own glory, man’s salvation, faith and life, is either expressly set down in Scripture, or by good and necessary consequence may be deduced from Scripture: unto which nothing at any time is to be added, whether by new revelations of the Spirit, or traditions of men [</a:t>
            </a:r>
            <a:r>
              <a:rPr lang="en-US" sz="2400" b="1" dirty="0">
                <a:solidFill>
                  <a:schemeClr val="bg1"/>
                </a:solidFill>
                <a:hlinkClick r:id="rId5">
                  <a:extLst>
                    <a:ext uri="{A12FA001-AC4F-418D-AE19-62706E023703}">
                      <ahyp:hlinkClr xmlns:ahyp="http://schemas.microsoft.com/office/drawing/2018/hyperlinkcolor" val="tx"/>
                    </a:ext>
                  </a:extLst>
                </a:hlinkClick>
              </a:rPr>
              <a:t>Gal. 1:8–9</a:t>
            </a:r>
            <a:r>
              <a:rPr lang="en-US" sz="2400" b="1" dirty="0">
                <a:solidFill>
                  <a:schemeClr val="bg1"/>
                </a:solidFill>
              </a:rPr>
              <a:t>; </a:t>
            </a:r>
            <a:r>
              <a:rPr lang="en-US" sz="2400" b="1" dirty="0">
                <a:solidFill>
                  <a:schemeClr val="bg1"/>
                </a:solidFill>
                <a:hlinkClick r:id="rId6">
                  <a:extLst>
                    <a:ext uri="{A12FA001-AC4F-418D-AE19-62706E023703}">
                      <ahyp:hlinkClr xmlns:ahyp="http://schemas.microsoft.com/office/drawing/2018/hyperlinkcolor" val="tx"/>
                    </a:ext>
                  </a:extLst>
                </a:hlinkClick>
              </a:rPr>
              <a:t>2 Thess. 2:2</a:t>
            </a:r>
            <a:r>
              <a:rPr lang="en-US" sz="2400" b="1" dirty="0">
                <a:solidFill>
                  <a:schemeClr val="bg1"/>
                </a:solidFill>
              </a:rPr>
              <a:t>; </a:t>
            </a:r>
            <a:r>
              <a:rPr lang="en-US" sz="2400" b="1" dirty="0">
                <a:solidFill>
                  <a:schemeClr val="bg1"/>
                </a:solidFill>
                <a:hlinkClick r:id="rId7">
                  <a:extLst>
                    <a:ext uri="{A12FA001-AC4F-418D-AE19-62706E023703}">
                      <ahyp:hlinkClr xmlns:ahyp="http://schemas.microsoft.com/office/drawing/2018/hyperlinkcolor" val="tx"/>
                    </a:ext>
                  </a:extLst>
                </a:hlinkClick>
              </a:rPr>
              <a:t>2 Tim. 3:15–17</a:t>
            </a:r>
            <a:r>
              <a:rPr lang="en-US" sz="2400" b="1" dirty="0">
                <a:solidFill>
                  <a:schemeClr val="bg1"/>
                </a:solidFill>
              </a:rPr>
              <a:t>].” </a:t>
            </a:r>
            <a:endParaRPr lang="en-US" sz="2400" dirty="0">
              <a:solidFill>
                <a:schemeClr val="bg1"/>
              </a:solidFill>
            </a:endParaRPr>
          </a:p>
          <a:p>
            <a:endParaRPr lang="en-US" sz="2400" dirty="0">
              <a:solidFill>
                <a:schemeClr val="bg1"/>
              </a:solidFill>
            </a:endParaRPr>
          </a:p>
          <a:p>
            <a:r>
              <a:rPr lang="en-US" sz="2400" b="1" dirty="0">
                <a:solidFill>
                  <a:schemeClr val="bg1"/>
                </a:solidFill>
              </a:rPr>
              <a:t>Westminster Shorter Catechism :</a:t>
            </a:r>
            <a:endParaRPr lang="en-US" sz="2400" dirty="0">
              <a:solidFill>
                <a:schemeClr val="bg1"/>
              </a:solidFill>
            </a:endParaRPr>
          </a:p>
          <a:p>
            <a:r>
              <a:rPr lang="en-US" sz="2400" dirty="0">
                <a:solidFill>
                  <a:schemeClr val="bg1"/>
                </a:solidFill>
              </a:rPr>
              <a:t>Q: What do the Scriptures principally teach?</a:t>
            </a:r>
          </a:p>
          <a:p>
            <a:r>
              <a:rPr lang="en-US" sz="2400" dirty="0">
                <a:solidFill>
                  <a:schemeClr val="bg1"/>
                </a:solidFill>
              </a:rPr>
              <a:t>A: The Scriptures principally teach, What man is to believe concerning God, and what duty God requires of man.</a:t>
            </a:r>
          </a:p>
          <a:p>
            <a:endParaRPr lang="en-US" sz="2400" dirty="0">
              <a:solidFill>
                <a:schemeClr val="bg1"/>
              </a:solidFill>
            </a:endParaRPr>
          </a:p>
        </p:txBody>
      </p:sp>
    </p:spTree>
    <p:extLst>
      <p:ext uri="{BB962C8B-B14F-4D97-AF65-F5344CB8AC3E}">
        <p14:creationId xmlns:p14="http://schemas.microsoft.com/office/powerpoint/2010/main" val="27354274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0"/>
            <a:ext cx="12192000" cy="6857999"/>
          </a:xfrm>
          <a:prstGeom prst="rect">
            <a:avLst/>
          </a:prstGeom>
        </p:spPr>
      </p:pic>
      <p:sp>
        <p:nvSpPr>
          <p:cNvPr id="13" name="Content Placeholder 2">
            <a:extLst>
              <a:ext uri="{FF2B5EF4-FFF2-40B4-BE49-F238E27FC236}">
                <a16:creationId xmlns:a16="http://schemas.microsoft.com/office/drawing/2014/main" id="{B0578325-A5A0-2125-C022-537BFA9551F6}"/>
              </a:ext>
            </a:extLst>
          </p:cNvPr>
          <p:cNvSpPr>
            <a:spLocks noGrp="1"/>
          </p:cNvSpPr>
          <p:nvPr>
            <p:ph idx="1"/>
          </p:nvPr>
        </p:nvSpPr>
        <p:spPr>
          <a:xfrm>
            <a:off x="1396537" y="1245072"/>
            <a:ext cx="9742517" cy="4690215"/>
          </a:xfrm>
        </p:spPr>
        <p:txBody>
          <a:bodyPr>
            <a:normAutofit fontScale="92500" lnSpcReduction="20000"/>
          </a:bodyPr>
          <a:lstStyle/>
          <a:p>
            <a:r>
              <a:rPr lang="en-US" sz="2400" b="1" dirty="0">
                <a:solidFill>
                  <a:schemeClr val="bg1"/>
                </a:solidFill>
              </a:rPr>
              <a:t>The Meaning of Scripture Can Be Known</a:t>
            </a:r>
            <a:r>
              <a:rPr lang="en-US" altLang="ko-KR" sz="2400" b="1" dirty="0">
                <a:solidFill>
                  <a:schemeClr val="bg1"/>
                </a:solidFill>
              </a:rPr>
              <a:t>. </a:t>
            </a:r>
            <a:r>
              <a:rPr lang="ko-KR" altLang="en-US" sz="2400" dirty="0">
                <a:solidFill>
                  <a:schemeClr val="bg1"/>
                </a:solidFill>
              </a:rPr>
              <a:t>성경의 의미를 알 수 있다</a:t>
            </a:r>
            <a:endParaRPr lang="en-US" sz="2400" b="1" dirty="0">
              <a:solidFill>
                <a:schemeClr val="bg1"/>
              </a:solidFill>
            </a:endParaRPr>
          </a:p>
          <a:p>
            <a:pPr marL="0" indent="0">
              <a:buNone/>
            </a:pPr>
            <a:r>
              <a:rPr lang="en-US" sz="2400" dirty="0">
                <a:solidFill>
                  <a:schemeClr val="bg1"/>
                </a:solidFill>
              </a:rPr>
              <a:t>The clarity of Scripture implies, first, that various texts of Scripture—and the Scripture as a whole—have a meaning, and that meaning can be known.</a:t>
            </a:r>
          </a:p>
          <a:p>
            <a:pPr marL="0" indent="0">
              <a:buNone/>
            </a:pPr>
            <a:r>
              <a:rPr lang="ko-KR" altLang="en-US" sz="2400" dirty="0">
                <a:solidFill>
                  <a:schemeClr val="bg1"/>
                </a:solidFill>
              </a:rPr>
              <a:t>성경의 명확성은 첫째</a:t>
            </a:r>
            <a:r>
              <a:rPr lang="en-US" altLang="ko-KR" sz="2400" dirty="0">
                <a:solidFill>
                  <a:schemeClr val="bg1"/>
                </a:solidFill>
              </a:rPr>
              <a:t>, </a:t>
            </a:r>
            <a:r>
              <a:rPr lang="ko-KR" altLang="en-US" sz="2400" dirty="0">
                <a:solidFill>
                  <a:schemeClr val="bg1"/>
                </a:solidFill>
              </a:rPr>
              <a:t>성경의 다양한 본문들</a:t>
            </a:r>
            <a:r>
              <a:rPr lang="en-US" altLang="ko-KR" sz="2400" dirty="0">
                <a:solidFill>
                  <a:schemeClr val="bg1"/>
                </a:solidFill>
              </a:rPr>
              <a:t>, </a:t>
            </a:r>
            <a:r>
              <a:rPr lang="ko-KR" altLang="en-US" sz="2400" dirty="0">
                <a:solidFill>
                  <a:schemeClr val="bg1"/>
                </a:solidFill>
              </a:rPr>
              <a:t>그리고 전체로서 의미를 가지고 있으며</a:t>
            </a:r>
            <a:r>
              <a:rPr lang="en-US" altLang="ko-KR" sz="2400" dirty="0">
                <a:solidFill>
                  <a:schemeClr val="bg1"/>
                </a:solidFill>
              </a:rPr>
              <a:t>, </a:t>
            </a:r>
            <a:r>
              <a:rPr lang="ko-KR" altLang="en-US" sz="2400" dirty="0">
                <a:solidFill>
                  <a:schemeClr val="bg1"/>
                </a:solidFill>
              </a:rPr>
              <a:t>그 의미를 알 수 있다는 것을 암시한다</a:t>
            </a:r>
            <a:r>
              <a:rPr lang="en-US" altLang="ko-KR" sz="2400" dirty="0">
                <a:solidFill>
                  <a:schemeClr val="bg1"/>
                </a:solidFill>
              </a:rPr>
              <a:t>.</a:t>
            </a:r>
            <a:br>
              <a:rPr lang="en-US" altLang="ko-KR" sz="2400" dirty="0">
                <a:solidFill>
                  <a:schemeClr val="bg1"/>
                </a:solidFill>
              </a:rPr>
            </a:br>
            <a:endParaRPr lang="en-US" sz="2400" dirty="0">
              <a:solidFill>
                <a:schemeClr val="bg1"/>
              </a:solidFill>
            </a:endParaRPr>
          </a:p>
          <a:p>
            <a:pPr marL="514350" indent="-514350">
              <a:buFont typeface="+mj-lt"/>
              <a:buAutoNum type="arabicPeriod"/>
            </a:pPr>
            <a:r>
              <a:rPr lang="en-US" sz="2400" dirty="0">
                <a:solidFill>
                  <a:schemeClr val="bg1"/>
                </a:solidFill>
              </a:rPr>
              <a:t>The clarity of Scripture assures us that we can proclaim the gospel-message with confidence, for we can know what it says and what it means.</a:t>
            </a:r>
            <a:r>
              <a:rPr lang="ko-KR" altLang="en-US" sz="2400" dirty="0">
                <a:solidFill>
                  <a:schemeClr val="bg1"/>
                </a:solidFill>
              </a:rPr>
              <a:t> 성경의 명료함은 우리가 복음</a:t>
            </a:r>
            <a:r>
              <a:rPr lang="en-US" altLang="ko-KR" sz="2400" dirty="0">
                <a:solidFill>
                  <a:schemeClr val="bg1"/>
                </a:solidFill>
              </a:rPr>
              <a:t>-</a:t>
            </a:r>
            <a:r>
              <a:rPr lang="ko-KR" altLang="en-US" sz="2400" dirty="0">
                <a:solidFill>
                  <a:schemeClr val="bg1"/>
                </a:solidFill>
              </a:rPr>
              <a:t>메시지가 무엇을 말하고 무엇을 의미하는지 알 수 있기 때문에 안심하고 선포할 수 있음을 보장합니다</a:t>
            </a:r>
            <a:endParaRPr lang="en-US" sz="2400" dirty="0">
              <a:solidFill>
                <a:schemeClr val="bg1"/>
              </a:solidFill>
            </a:endParaRPr>
          </a:p>
          <a:p>
            <a:pPr marL="514350" indent="-514350">
              <a:buFont typeface="+mj-lt"/>
              <a:buAutoNum type="arabicPeriod"/>
            </a:pPr>
            <a:r>
              <a:rPr lang="en-US" sz="2400" dirty="0">
                <a:solidFill>
                  <a:schemeClr val="bg1"/>
                </a:solidFill>
              </a:rPr>
              <a:t>The clarity of Scripture reminds us that we as Christians should all be reading Scripture daily for our whole lives.</a:t>
            </a:r>
            <a:r>
              <a:rPr lang="ko-KR" altLang="en-US" sz="2400" dirty="0">
                <a:solidFill>
                  <a:schemeClr val="bg1"/>
                </a:solidFill>
              </a:rPr>
              <a:t>성경의 명확성은 우리 모두가 그리스도인으로서 평생 동안 매일 성경을 읽어야 함을 일깨워줍니다</a:t>
            </a:r>
            <a:r>
              <a:rPr lang="en-US" altLang="ko-KR" sz="2400" dirty="0">
                <a:solidFill>
                  <a:schemeClr val="bg1"/>
                </a:solidFill>
              </a:rPr>
              <a:t>.</a:t>
            </a:r>
          </a:p>
          <a:p>
            <a:r>
              <a:rPr lang="en-US" altLang="ko-KR" sz="2400" dirty="0">
                <a:solidFill>
                  <a:schemeClr val="bg1"/>
                </a:solidFill>
              </a:rPr>
              <a:t>Wayne Grudem</a:t>
            </a:r>
            <a:br>
              <a:rPr lang="en-US" altLang="ko-KR" sz="2400" dirty="0">
                <a:solidFill>
                  <a:schemeClr val="bg1"/>
                </a:solidFill>
              </a:rPr>
            </a:br>
            <a:r>
              <a:rPr lang="en-US" sz="2400" dirty="0" err="1">
                <a:solidFill>
                  <a:schemeClr val="bg1"/>
                </a:solidFill>
              </a:rPr>
              <a:t>Theomelios</a:t>
            </a:r>
            <a:r>
              <a:rPr lang="en-US" sz="2400" dirty="0">
                <a:solidFill>
                  <a:schemeClr val="bg1"/>
                </a:solidFill>
              </a:rPr>
              <a:t>, an international journal for students of theological and religious studies  (VOLUME 46    ISSUE 3   December 2021)</a:t>
            </a:r>
          </a:p>
          <a:p>
            <a:pPr marL="0" indent="0">
              <a:buNone/>
            </a:pPr>
            <a:endParaRPr lang="en-US" sz="2400" dirty="0">
              <a:solidFill>
                <a:schemeClr val="bg1"/>
              </a:solidFill>
            </a:endParaRPr>
          </a:p>
          <a:p>
            <a:endParaRPr lang="en-US" sz="2400" dirty="0">
              <a:solidFill>
                <a:schemeClr val="bg1"/>
              </a:solidFill>
            </a:endParaRPr>
          </a:p>
        </p:txBody>
      </p:sp>
      <p:sp>
        <p:nvSpPr>
          <p:cNvPr id="2" name="TextBox 1">
            <a:extLst>
              <a:ext uri="{FF2B5EF4-FFF2-40B4-BE49-F238E27FC236}">
                <a16:creationId xmlns:a16="http://schemas.microsoft.com/office/drawing/2014/main" id="{38741AAC-97D0-FBA1-5F42-BAD909D6389A}"/>
              </a:ext>
            </a:extLst>
          </p:cNvPr>
          <p:cNvSpPr txBox="1"/>
          <p:nvPr/>
        </p:nvSpPr>
        <p:spPr>
          <a:xfrm>
            <a:off x="781396" y="299258"/>
            <a:ext cx="10740044" cy="523220"/>
          </a:xfrm>
          <a:prstGeom prst="rect">
            <a:avLst/>
          </a:prstGeom>
          <a:noFill/>
        </p:spPr>
        <p:txBody>
          <a:bodyPr wrap="square" rtlCol="0">
            <a:spAutoFit/>
          </a:bodyPr>
          <a:lstStyle/>
          <a:p>
            <a:r>
              <a:rPr lang="en-US" sz="2800" dirty="0">
                <a:solidFill>
                  <a:schemeClr val="bg1"/>
                </a:solidFill>
              </a:rPr>
              <a:t>Perspicuity </a:t>
            </a:r>
            <a:r>
              <a:rPr lang="en-US" altLang="ko-KR" sz="2800" dirty="0">
                <a:solidFill>
                  <a:schemeClr val="bg1"/>
                </a:solidFill>
              </a:rPr>
              <a:t>(Clarity) </a:t>
            </a:r>
            <a:r>
              <a:rPr lang="en-US" sz="2800" dirty="0">
                <a:solidFill>
                  <a:schemeClr val="bg1"/>
                </a:solidFill>
              </a:rPr>
              <a:t>of Scripture</a:t>
            </a:r>
            <a:r>
              <a:rPr lang="ko-KR" altLang="en-US" sz="2800" dirty="0">
                <a:solidFill>
                  <a:schemeClr val="bg1"/>
                </a:solidFill>
              </a:rPr>
              <a:t> </a:t>
            </a:r>
            <a:r>
              <a:rPr lang="en-US" altLang="ko-KR" sz="2800" dirty="0">
                <a:solidFill>
                  <a:schemeClr val="bg1"/>
                </a:solidFill>
              </a:rPr>
              <a:t>:</a:t>
            </a:r>
            <a:r>
              <a:rPr lang="ko-KR" altLang="en-US" sz="2800" dirty="0">
                <a:solidFill>
                  <a:schemeClr val="bg1"/>
                </a:solidFill>
              </a:rPr>
              <a:t> 성경의 통찰력</a:t>
            </a:r>
            <a:r>
              <a:rPr lang="en-US" altLang="ko-KR" sz="2800" dirty="0">
                <a:solidFill>
                  <a:schemeClr val="bg1"/>
                </a:solidFill>
              </a:rPr>
              <a:t> (</a:t>
            </a:r>
            <a:r>
              <a:rPr lang="ko-KR" altLang="en-US" sz="2800" dirty="0">
                <a:solidFill>
                  <a:schemeClr val="bg1"/>
                </a:solidFill>
              </a:rPr>
              <a:t>명료함</a:t>
            </a:r>
            <a:r>
              <a:rPr lang="en-US" altLang="ko-KR" sz="2800" dirty="0">
                <a:solidFill>
                  <a:schemeClr val="bg1"/>
                </a:solidFill>
              </a:rPr>
              <a:t>)</a:t>
            </a:r>
            <a:endParaRPr lang="en-US" sz="2800" dirty="0">
              <a:solidFill>
                <a:schemeClr val="bg1"/>
              </a:solidFill>
            </a:endParaRPr>
          </a:p>
        </p:txBody>
      </p:sp>
    </p:spTree>
    <p:extLst>
      <p:ext uri="{BB962C8B-B14F-4D97-AF65-F5344CB8AC3E}">
        <p14:creationId xmlns:p14="http://schemas.microsoft.com/office/powerpoint/2010/main" val="1674095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0"/>
            <a:ext cx="12192000" cy="6857999"/>
          </a:xfrm>
          <a:prstGeom prst="rect">
            <a:avLst/>
          </a:prstGeom>
        </p:spPr>
      </p:pic>
      <p:sp>
        <p:nvSpPr>
          <p:cNvPr id="13" name="TextBox 12">
            <a:extLst>
              <a:ext uri="{FF2B5EF4-FFF2-40B4-BE49-F238E27FC236}">
                <a16:creationId xmlns:a16="http://schemas.microsoft.com/office/drawing/2014/main" id="{2FEFFB05-8317-14EF-CC26-F02756294266}"/>
              </a:ext>
            </a:extLst>
          </p:cNvPr>
          <p:cNvSpPr txBox="1"/>
          <p:nvPr/>
        </p:nvSpPr>
        <p:spPr>
          <a:xfrm>
            <a:off x="1101401" y="524806"/>
            <a:ext cx="10560947" cy="1147558"/>
          </a:xfrm>
          <a:prstGeom prst="rect">
            <a:avLst/>
          </a:prstGeom>
          <a:noFill/>
        </p:spPr>
        <p:txBody>
          <a:bodyPr wrap="square" rtlCol="0">
            <a:spAutoFit/>
          </a:bodyPr>
          <a:lstStyle/>
          <a:p>
            <a:pPr>
              <a:lnSpc>
                <a:spcPct val="150000"/>
              </a:lnSpc>
            </a:pPr>
            <a:r>
              <a:rPr lang="en-US" altLang="ko-KR" sz="2400" b="1" dirty="0">
                <a:solidFill>
                  <a:srgbClr val="FFC000"/>
                </a:solidFill>
                <a:latin typeface="Source Han Sans K Heavy" panose="020B0500000000000000" pitchFamily="34" charset="-128"/>
                <a:ea typeface="Source Han Sans K Heavy" panose="020B0500000000000000" pitchFamily="34" charset="-128"/>
              </a:rPr>
              <a:t>3.</a:t>
            </a:r>
            <a:r>
              <a:rPr lang="ko-KR" altLang="en-US" sz="2400" b="1" dirty="0">
                <a:solidFill>
                  <a:srgbClr val="FFC000"/>
                </a:solidFill>
                <a:latin typeface="Source Han Sans K Heavy" panose="020B0500000000000000" pitchFamily="34" charset="-128"/>
                <a:ea typeface="Source Han Sans K Heavy" panose="020B0500000000000000" pitchFamily="34" charset="-128"/>
              </a:rPr>
              <a:t> </a:t>
            </a:r>
            <a:r>
              <a:rPr lang="en-US" altLang="ko-KR" sz="2400" b="1" dirty="0">
                <a:solidFill>
                  <a:srgbClr val="FFC000"/>
                </a:solidFill>
                <a:latin typeface="Source Han Sans K Heavy" panose="020B0500000000000000" pitchFamily="34" charset="-128"/>
                <a:ea typeface="Source Han Sans K Heavy" panose="020B0500000000000000" pitchFamily="34" charset="-128"/>
              </a:rPr>
              <a:t>21</a:t>
            </a:r>
            <a:r>
              <a:rPr lang="ko-KR" altLang="en-US" sz="2400" b="1" dirty="0">
                <a:solidFill>
                  <a:srgbClr val="FFC000"/>
                </a:solidFill>
                <a:latin typeface="Source Han Sans K Heavy" panose="020B0500000000000000" pitchFamily="34" charset="-128"/>
                <a:ea typeface="Source Han Sans K Heavy" panose="020B0500000000000000" pitchFamily="34" charset="-128"/>
              </a:rPr>
              <a:t>세기 선교적</a:t>
            </a:r>
            <a:r>
              <a:rPr lang="en-US" altLang="ko-KR" sz="2400" b="1" dirty="0">
                <a:solidFill>
                  <a:srgbClr val="FFC000"/>
                </a:solidFill>
                <a:latin typeface="Source Han Sans K Heavy" panose="020B0500000000000000" pitchFamily="34" charset="-128"/>
                <a:ea typeface="Source Han Sans K Heavy" panose="020B0500000000000000" pitchFamily="34" charset="-128"/>
              </a:rPr>
              <a:t>/</a:t>
            </a:r>
            <a:r>
              <a:rPr lang="ko-KR" altLang="en-US" sz="2400" b="1" dirty="0">
                <a:solidFill>
                  <a:srgbClr val="FFC000"/>
                </a:solidFill>
                <a:latin typeface="Source Han Sans K Heavy" panose="020B0500000000000000" pitchFamily="34" charset="-128"/>
                <a:ea typeface="Source Han Sans K Heavy" panose="020B0500000000000000" pitchFamily="34" charset="-128"/>
              </a:rPr>
              <a:t>영적 신앙 형성</a:t>
            </a:r>
            <a:r>
              <a:rPr lang="en-US" altLang="ko-KR" sz="2400" b="1" dirty="0">
                <a:solidFill>
                  <a:srgbClr val="FFC000"/>
                </a:solidFill>
                <a:latin typeface="Source Han Sans K Heavy" panose="020B0500000000000000" pitchFamily="34" charset="-128"/>
                <a:ea typeface="Source Han Sans K Heavy" panose="020B0500000000000000" pitchFamily="34" charset="-128"/>
              </a:rPr>
              <a:t> </a:t>
            </a:r>
            <a:r>
              <a:rPr lang="ko-KR" altLang="en-US" sz="2400" b="1" dirty="0">
                <a:solidFill>
                  <a:srgbClr val="FFC000"/>
                </a:solidFill>
                <a:latin typeface="Source Han Sans K Heavy" panose="020B0500000000000000" pitchFamily="34" charset="-128"/>
                <a:ea typeface="Source Han Sans K Heavy" panose="020B0500000000000000" pitchFamily="34" charset="-128"/>
              </a:rPr>
              <a:t>전략 </a:t>
            </a:r>
            <a:r>
              <a:rPr lang="en-US" altLang="ko-KR" sz="2400" b="1" dirty="0">
                <a:solidFill>
                  <a:srgbClr val="FFC000"/>
                </a:solidFill>
                <a:latin typeface="Source Han Sans K Heavy" panose="020B0500000000000000" pitchFamily="34" charset="-128"/>
                <a:ea typeface="Source Han Sans K Heavy" panose="020B0500000000000000" pitchFamily="34" charset="-128"/>
              </a:rPr>
              <a:t>:</a:t>
            </a:r>
            <a:r>
              <a:rPr lang="ko-KR" altLang="en-US" sz="2400" b="1" dirty="0">
                <a:solidFill>
                  <a:srgbClr val="FFC000"/>
                </a:solidFill>
                <a:latin typeface="Source Han Sans K Heavy" panose="020B0500000000000000" pitchFamily="34" charset="-128"/>
                <a:ea typeface="Source Han Sans K Heavy" panose="020B0500000000000000" pitchFamily="34" charset="-128"/>
              </a:rPr>
              <a:t> 제자도  </a:t>
            </a:r>
            <a:endParaRPr lang="en-US" altLang="ko-KR" sz="2400" b="1" dirty="0">
              <a:solidFill>
                <a:srgbClr val="FFC000"/>
              </a:solidFill>
              <a:latin typeface="Source Han Sans K Heavy" panose="020B0500000000000000" pitchFamily="34" charset="-128"/>
              <a:ea typeface="Source Han Sans K Heavy" panose="020B0500000000000000" pitchFamily="34" charset="-128"/>
            </a:endParaRPr>
          </a:p>
          <a:p>
            <a:pPr>
              <a:lnSpc>
                <a:spcPct val="150000"/>
              </a:lnSpc>
            </a:pPr>
            <a:r>
              <a:rPr lang="en-US" altLang="ko-KR" sz="2400" b="1" dirty="0">
                <a:solidFill>
                  <a:srgbClr val="FFC000"/>
                </a:solidFill>
                <a:latin typeface="Source Han Sans K Heavy" panose="020B0500000000000000" pitchFamily="34" charset="-128"/>
                <a:ea typeface="Source Han Sans K Heavy" panose="020B0500000000000000" pitchFamily="34" charset="-128"/>
              </a:rPr>
              <a:t>21</a:t>
            </a:r>
            <a:r>
              <a:rPr lang="en-US" altLang="ko-KR" sz="2400" b="1" baseline="30000" dirty="0">
                <a:solidFill>
                  <a:srgbClr val="FFC000"/>
                </a:solidFill>
                <a:latin typeface="Source Han Sans K Heavy" panose="020B0500000000000000" pitchFamily="34" charset="-128"/>
                <a:ea typeface="Source Han Sans K Heavy" panose="020B0500000000000000" pitchFamily="34" charset="-128"/>
              </a:rPr>
              <a:t>st</a:t>
            </a:r>
            <a:r>
              <a:rPr lang="en-US" altLang="ko-KR" sz="2400" b="1" dirty="0">
                <a:solidFill>
                  <a:srgbClr val="FFC000"/>
                </a:solidFill>
                <a:latin typeface="Source Han Sans K Heavy" panose="020B0500000000000000" pitchFamily="34" charset="-128"/>
                <a:ea typeface="Source Han Sans K Heavy" panose="020B0500000000000000" pitchFamily="34" charset="-128"/>
              </a:rPr>
              <a:t> Century Missional-Spiritual Formation Strategy</a:t>
            </a:r>
            <a:r>
              <a:rPr lang="ko-KR" altLang="en-US" sz="2400" b="1" dirty="0">
                <a:solidFill>
                  <a:srgbClr val="FFC000"/>
                </a:solidFill>
                <a:latin typeface="Source Han Sans K Heavy" panose="020B0500000000000000" pitchFamily="34" charset="-128"/>
                <a:ea typeface="Source Han Sans K Heavy" panose="020B0500000000000000" pitchFamily="34" charset="-128"/>
              </a:rPr>
              <a:t> </a:t>
            </a:r>
            <a:r>
              <a:rPr lang="en-US" altLang="ko-KR" sz="2400" b="1" dirty="0">
                <a:solidFill>
                  <a:srgbClr val="FFC000"/>
                </a:solidFill>
                <a:latin typeface="Source Han Sans K Heavy" panose="020B0500000000000000" pitchFamily="34" charset="-128"/>
                <a:ea typeface="Source Han Sans K Heavy" panose="020B0500000000000000" pitchFamily="34" charset="-128"/>
              </a:rPr>
              <a:t>:</a:t>
            </a:r>
            <a:r>
              <a:rPr lang="ko-KR" altLang="en-US" sz="2400" b="1" dirty="0">
                <a:solidFill>
                  <a:srgbClr val="FFC000"/>
                </a:solidFill>
                <a:latin typeface="Source Han Sans K Heavy" panose="020B0500000000000000" pitchFamily="34" charset="-128"/>
                <a:ea typeface="Source Han Sans K Heavy" panose="020B0500000000000000" pitchFamily="34" charset="-128"/>
              </a:rPr>
              <a:t> </a:t>
            </a:r>
            <a:r>
              <a:rPr lang="en-US" altLang="ko-KR" sz="2400" b="1" dirty="0">
                <a:solidFill>
                  <a:srgbClr val="FFC000"/>
                </a:solidFill>
                <a:latin typeface="Source Han Sans K Heavy" panose="020B0500000000000000" pitchFamily="34" charset="-128"/>
                <a:ea typeface="Source Han Sans K Heavy" panose="020B0500000000000000" pitchFamily="34" charset="-128"/>
              </a:rPr>
              <a:t>Disciple-Making</a:t>
            </a:r>
            <a:r>
              <a:rPr lang="ko-KR" altLang="en-US" sz="2400" b="1" dirty="0">
                <a:solidFill>
                  <a:srgbClr val="FFC000"/>
                </a:solidFill>
                <a:latin typeface="Source Han Sans K Heavy" panose="020B0500000000000000" pitchFamily="34" charset="-128"/>
                <a:ea typeface="Source Han Sans K Heavy" panose="020B0500000000000000" pitchFamily="34" charset="-128"/>
              </a:rPr>
              <a:t> </a:t>
            </a:r>
            <a:endParaRPr lang="en-US" altLang="ko-KR" sz="2400" b="1" dirty="0">
              <a:solidFill>
                <a:srgbClr val="FFC000"/>
              </a:solidFill>
              <a:latin typeface="Source Han Sans K Heavy" panose="020B0500000000000000" pitchFamily="34" charset="-128"/>
              <a:ea typeface="Source Han Sans K Heavy" panose="020B0500000000000000" pitchFamily="34" charset="-128"/>
            </a:endParaRPr>
          </a:p>
        </p:txBody>
      </p:sp>
      <p:pic>
        <p:nvPicPr>
          <p:cNvPr id="1026" name="Picture 2" descr="습관이 영성이다">
            <a:extLst>
              <a:ext uri="{FF2B5EF4-FFF2-40B4-BE49-F238E27FC236}">
                <a16:creationId xmlns:a16="http://schemas.microsoft.com/office/drawing/2014/main" id="{8FE7B05B-045D-B678-474B-26A1110309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4095" y="2601753"/>
            <a:ext cx="2125012" cy="329034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62DE9D9-FAA9-C36C-B3DB-6C84FAA98B92}"/>
              </a:ext>
            </a:extLst>
          </p:cNvPr>
          <p:cNvSpPr txBox="1"/>
          <p:nvPr/>
        </p:nvSpPr>
        <p:spPr>
          <a:xfrm>
            <a:off x="1345702" y="2414219"/>
            <a:ext cx="6633524" cy="3477875"/>
          </a:xfrm>
          <a:prstGeom prst="rect">
            <a:avLst/>
          </a:prstGeom>
          <a:noFill/>
        </p:spPr>
        <p:txBody>
          <a:bodyPr wrap="square" rtlCol="0">
            <a:spAutoFit/>
          </a:bodyPr>
          <a:lstStyle/>
          <a:p>
            <a:pPr marL="342900" indent="-342900">
              <a:buFont typeface="Arial" panose="020B0604020202020204" pitchFamily="34" charset="0"/>
              <a:buChar char="•"/>
            </a:pPr>
            <a:r>
              <a:rPr lang="en-US" altLang="ko-KR" sz="2000" dirty="0">
                <a:solidFill>
                  <a:schemeClr val="bg1"/>
                </a:solidFill>
              </a:rPr>
              <a:t>'</a:t>
            </a:r>
            <a:r>
              <a:rPr lang="ko-KR" altLang="en-US" sz="2000" dirty="0">
                <a:solidFill>
                  <a:schemeClr val="bg1"/>
                </a:solidFill>
              </a:rPr>
              <a:t>지성의 제자도</a:t>
            </a:r>
            <a:r>
              <a:rPr lang="en-US" altLang="ko-KR" sz="2000" dirty="0">
                <a:solidFill>
                  <a:schemeClr val="bg1"/>
                </a:solidFill>
              </a:rPr>
              <a:t>'</a:t>
            </a:r>
            <a:r>
              <a:rPr lang="ko-KR" altLang="en-US" sz="2000" dirty="0">
                <a:solidFill>
                  <a:schemeClr val="bg1"/>
                </a:solidFill>
              </a:rPr>
              <a:t>에서 </a:t>
            </a:r>
            <a:r>
              <a:rPr lang="en-US" altLang="ko-KR" sz="2000" dirty="0">
                <a:solidFill>
                  <a:schemeClr val="bg1"/>
                </a:solidFill>
              </a:rPr>
              <a:t>'</a:t>
            </a:r>
            <a:r>
              <a:rPr lang="ko-KR" altLang="en-US" sz="2000" dirty="0">
                <a:solidFill>
                  <a:schemeClr val="bg1"/>
                </a:solidFill>
              </a:rPr>
              <a:t>형성의 제자도로</a:t>
            </a:r>
            <a:endParaRPr lang="en-US" altLang="ko-KR" sz="2000" dirty="0">
              <a:solidFill>
                <a:schemeClr val="bg1"/>
              </a:solidFill>
            </a:endParaRP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ko-KR" altLang="en-US" sz="2000" dirty="0">
                <a:solidFill>
                  <a:schemeClr val="bg1"/>
                </a:solidFill>
              </a:rPr>
              <a:t>세상 속에서 만들어진 가짜 욕망에서 </a:t>
            </a:r>
            <a:r>
              <a:rPr lang="ko-KR" altLang="en-US" sz="2000" dirty="0" err="1">
                <a:solidFill>
                  <a:schemeClr val="bg1"/>
                </a:solidFill>
              </a:rPr>
              <a:t>자유로와</a:t>
            </a:r>
            <a:r>
              <a:rPr lang="ko-KR" altLang="en-US" sz="2000" dirty="0">
                <a:solidFill>
                  <a:schemeClr val="bg1"/>
                </a:solidFill>
              </a:rPr>
              <a:t> 지기 위해</a:t>
            </a:r>
            <a:r>
              <a:rPr lang="en-US" altLang="ko-KR" sz="2000" dirty="0">
                <a:solidFill>
                  <a:schemeClr val="bg1"/>
                </a:solidFill>
              </a:rPr>
              <a:t>…. </a:t>
            </a:r>
            <a:r>
              <a:rPr lang="ko-KR" altLang="en-US" sz="2000" dirty="0">
                <a:solidFill>
                  <a:schemeClr val="bg1"/>
                </a:solidFill>
              </a:rPr>
              <a:t>신앙의 제자도가 ‘지성의 </a:t>
            </a:r>
            <a:r>
              <a:rPr lang="ko-KR" altLang="en-US" sz="2000" dirty="0" err="1">
                <a:solidFill>
                  <a:schemeClr val="bg1"/>
                </a:solidFill>
              </a:rPr>
              <a:t>변화’가</a:t>
            </a:r>
            <a:r>
              <a:rPr lang="ko-KR" altLang="en-US" sz="2000" dirty="0">
                <a:solidFill>
                  <a:schemeClr val="bg1"/>
                </a:solidFill>
              </a:rPr>
              <a:t> 아니라 주님이 바라는 욕망으로 나의 ‘욕망이 바뀌는 </a:t>
            </a:r>
            <a:r>
              <a:rPr lang="ko-KR" altLang="en-US" sz="2000" dirty="0" err="1">
                <a:solidFill>
                  <a:schemeClr val="bg1"/>
                </a:solidFill>
              </a:rPr>
              <a:t>것’이다</a:t>
            </a:r>
            <a:r>
              <a:rPr lang="en-US" altLang="ko-KR" sz="2000" dirty="0">
                <a:solidFill>
                  <a:schemeClr val="bg1"/>
                </a:solidFill>
              </a:rPr>
              <a:t>.</a:t>
            </a:r>
          </a:p>
          <a:p>
            <a:pPr marL="342900" indent="-342900">
              <a:buFont typeface="Arial" panose="020B0604020202020204" pitchFamily="34" charset="0"/>
              <a:buChar char="•"/>
            </a:pPr>
            <a:endParaRPr lang="en-US" sz="2000" dirty="0">
              <a:solidFill>
                <a:schemeClr val="bg1"/>
              </a:solidFill>
            </a:endParaRPr>
          </a:p>
          <a:p>
            <a:pPr marL="342900" indent="-342900">
              <a:buFont typeface="Arial" panose="020B0604020202020204" pitchFamily="34" charset="0"/>
              <a:buChar char="•"/>
            </a:pPr>
            <a:r>
              <a:rPr lang="ko-KR" altLang="en-US" sz="2000" dirty="0">
                <a:solidFill>
                  <a:schemeClr val="bg1"/>
                </a:solidFill>
              </a:rPr>
              <a:t>세속적 욕망을 채워줄 예전이 아니라 하나님 나라의 이야기가 내면화돼 있는 예전입니다</a:t>
            </a:r>
            <a:r>
              <a:rPr lang="en-US" altLang="ko-KR" sz="2000" dirty="0">
                <a:solidFill>
                  <a:schemeClr val="bg1"/>
                </a:solidFill>
              </a:rPr>
              <a:t>.</a:t>
            </a:r>
          </a:p>
          <a:p>
            <a:pPr marL="342900" indent="-342900">
              <a:buFont typeface="Arial" panose="020B0604020202020204" pitchFamily="34" charset="0"/>
              <a:buChar char="•"/>
            </a:pPr>
            <a:endParaRPr lang="en-US" altLang="ko-KR" sz="2000" dirty="0">
              <a:solidFill>
                <a:schemeClr val="bg1"/>
              </a:solidFill>
            </a:endParaRPr>
          </a:p>
          <a:p>
            <a:pPr marL="342900" indent="-342900">
              <a:buFont typeface="Arial" panose="020B0604020202020204" pitchFamily="34" charset="0"/>
              <a:buChar char="•"/>
            </a:pPr>
            <a:r>
              <a:rPr lang="ko-KR" altLang="en-US" sz="2000" dirty="0">
                <a:solidFill>
                  <a:schemeClr val="bg1"/>
                </a:solidFill>
              </a:rPr>
              <a:t>공동체가 말씀으로 지속적인 예전으로 우리의 내면이 형성되는 과정</a:t>
            </a:r>
            <a:r>
              <a:rPr lang="en-US" altLang="ko-KR" sz="2000" dirty="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1382737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0"/>
            <a:ext cx="12192000" cy="6857999"/>
          </a:xfrm>
          <a:prstGeom prst="rect">
            <a:avLst/>
          </a:prstGeom>
        </p:spPr>
      </p:pic>
      <p:sp>
        <p:nvSpPr>
          <p:cNvPr id="7" name="Content Placeholder 2">
            <a:extLst>
              <a:ext uri="{FF2B5EF4-FFF2-40B4-BE49-F238E27FC236}">
                <a16:creationId xmlns:a16="http://schemas.microsoft.com/office/drawing/2014/main" id="{0D6DA34D-7811-688C-B986-FBC505378CFF}"/>
              </a:ext>
            </a:extLst>
          </p:cNvPr>
          <p:cNvSpPr>
            <a:spLocks noGrp="1"/>
          </p:cNvSpPr>
          <p:nvPr>
            <p:ph idx="1"/>
          </p:nvPr>
        </p:nvSpPr>
        <p:spPr>
          <a:xfrm>
            <a:off x="940491" y="1280161"/>
            <a:ext cx="7138092" cy="4979778"/>
          </a:xfrm>
        </p:spPr>
        <p:txBody>
          <a:bodyPr>
            <a:normAutofit fontScale="92500" lnSpcReduction="20000"/>
          </a:bodyPr>
          <a:lstStyle/>
          <a:p>
            <a:r>
              <a:rPr lang="en-US" dirty="0">
                <a:solidFill>
                  <a:schemeClr val="bg1"/>
                </a:solidFill>
              </a:rPr>
              <a:t>Life together can be messy. Ideas that fit within one’s head possess a neatness that is frustrated by the sheer presence of other bodies. </a:t>
            </a:r>
            <a:r>
              <a:rPr lang="en-US" i="1" u="sng" dirty="0">
                <a:solidFill>
                  <a:schemeClr val="bg1"/>
                </a:solidFill>
              </a:rPr>
              <a:t>The church is a space for reading because in it we must manage the proximity of others, because being in the church means bumping shoulders with those diverse others Christ has called to himself.</a:t>
            </a:r>
          </a:p>
          <a:p>
            <a:r>
              <a:rPr lang="ko-KR" altLang="en-US" dirty="0">
                <a:solidFill>
                  <a:schemeClr val="bg1"/>
                </a:solidFill>
              </a:rPr>
              <a:t>공동체적 삶은 지저분할 수 있다</a:t>
            </a:r>
            <a:r>
              <a:rPr lang="en-US" altLang="ko-KR" dirty="0">
                <a:solidFill>
                  <a:schemeClr val="bg1"/>
                </a:solidFill>
              </a:rPr>
              <a:t>. </a:t>
            </a:r>
            <a:r>
              <a:rPr lang="ko-KR" altLang="en-US" dirty="0">
                <a:solidFill>
                  <a:schemeClr val="bg1"/>
                </a:solidFill>
              </a:rPr>
              <a:t>자신의 머릿속에 들어맞는 아이디어는 다른 육체의 존재만으로 좌절되는 상황을 지니고 있다</a:t>
            </a:r>
            <a:r>
              <a:rPr lang="en-US" altLang="ko-KR" dirty="0">
                <a:solidFill>
                  <a:schemeClr val="bg1"/>
                </a:solidFill>
              </a:rPr>
              <a:t>. </a:t>
            </a:r>
            <a:r>
              <a:rPr lang="ko-KR" altLang="en-US" dirty="0">
                <a:solidFill>
                  <a:schemeClr val="bg1"/>
                </a:solidFill>
              </a:rPr>
              <a:t>교회가 </a:t>
            </a:r>
            <a:r>
              <a:rPr lang="en-US" altLang="ko-KR" dirty="0">
                <a:solidFill>
                  <a:schemeClr val="bg1"/>
                </a:solidFill>
              </a:rPr>
              <a:t>‘</a:t>
            </a:r>
            <a:r>
              <a:rPr lang="ko-KR" altLang="en-US" dirty="0">
                <a:solidFill>
                  <a:schemeClr val="bg1"/>
                </a:solidFill>
              </a:rPr>
              <a:t>말씀</a:t>
            </a:r>
            <a:r>
              <a:rPr lang="en-US" altLang="ko-KR" dirty="0">
                <a:solidFill>
                  <a:schemeClr val="bg1"/>
                </a:solidFill>
              </a:rPr>
              <a:t>;</a:t>
            </a:r>
            <a:r>
              <a:rPr lang="ko-KR" altLang="en-US" dirty="0">
                <a:solidFill>
                  <a:schemeClr val="bg1"/>
                </a:solidFill>
              </a:rPr>
              <a:t>의 공간인 것은 그 안에서 타인의 근접성을 관리해야 하기 때문입니다</a:t>
            </a:r>
            <a:r>
              <a:rPr lang="en-US" altLang="ko-KR" dirty="0">
                <a:solidFill>
                  <a:schemeClr val="bg1"/>
                </a:solidFill>
              </a:rPr>
              <a:t>. </a:t>
            </a:r>
            <a:r>
              <a:rPr lang="ko-KR" altLang="en-US" dirty="0">
                <a:solidFill>
                  <a:schemeClr val="bg1"/>
                </a:solidFill>
              </a:rPr>
              <a:t>교회에 있는 것은 그리스도가 자신에게 부르신 다양한 타인과 어깨를 부딪치는 것을 의미하기 때문입니다</a:t>
            </a:r>
            <a:r>
              <a:rPr lang="en-US" altLang="ko-KR" dirty="0">
                <a:solidFill>
                  <a:schemeClr val="bg1"/>
                </a:solidFill>
              </a:rPr>
              <a:t>.</a:t>
            </a:r>
            <a:endParaRPr lang="en-US" dirty="0">
              <a:solidFill>
                <a:schemeClr val="bg1"/>
              </a:solidFill>
            </a:endParaRPr>
          </a:p>
        </p:txBody>
      </p:sp>
      <p:pic>
        <p:nvPicPr>
          <p:cNvPr id="8" name="Picture 6" descr="Reading Scripture as the Church: Dietrich Bonhoeffer's Hermeneutic of  Discipleship (New Explorations in Theology): Taylor, Derek W.:  9780830849185: Amazon.com: Books">
            <a:extLst>
              <a:ext uri="{FF2B5EF4-FFF2-40B4-BE49-F238E27FC236}">
                <a16:creationId xmlns:a16="http://schemas.microsoft.com/office/drawing/2014/main" id="{E200645D-A8BB-B7F8-9F7A-6349FCCB02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768" y="1333971"/>
            <a:ext cx="2793371" cy="4190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0544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0"/>
            <a:ext cx="12192000" cy="6857999"/>
          </a:xfrm>
          <a:prstGeom prst="rect">
            <a:avLst/>
          </a:prstGeom>
        </p:spPr>
      </p:pic>
      <p:sp>
        <p:nvSpPr>
          <p:cNvPr id="7" name="Content Placeholder 2">
            <a:extLst>
              <a:ext uri="{FF2B5EF4-FFF2-40B4-BE49-F238E27FC236}">
                <a16:creationId xmlns:a16="http://schemas.microsoft.com/office/drawing/2014/main" id="{0D6DA34D-7811-688C-B986-FBC505378CFF}"/>
              </a:ext>
            </a:extLst>
          </p:cNvPr>
          <p:cNvSpPr>
            <a:spLocks noGrp="1"/>
          </p:cNvSpPr>
          <p:nvPr>
            <p:ph idx="1"/>
          </p:nvPr>
        </p:nvSpPr>
        <p:spPr>
          <a:xfrm>
            <a:off x="788900" y="939110"/>
            <a:ext cx="10614200" cy="5278810"/>
          </a:xfrm>
        </p:spPr>
        <p:txBody>
          <a:bodyPr>
            <a:normAutofit lnSpcReduction="10000"/>
          </a:bodyPr>
          <a:lstStyle/>
          <a:p>
            <a:r>
              <a:rPr lang="en-US" sz="2400" dirty="0">
                <a:solidFill>
                  <a:schemeClr val="bg1"/>
                </a:solidFill>
              </a:rPr>
              <a:t>Bonhoeffer structured his educational experiment at </a:t>
            </a:r>
            <a:r>
              <a:rPr lang="en-US" sz="2400" dirty="0" err="1">
                <a:solidFill>
                  <a:schemeClr val="bg1"/>
                </a:solidFill>
              </a:rPr>
              <a:t>Finkenwalde</a:t>
            </a:r>
            <a:r>
              <a:rPr lang="en-US" sz="2400" dirty="0">
                <a:solidFill>
                  <a:schemeClr val="bg1"/>
                </a:solidFill>
              </a:rPr>
              <a:t> as the corollary of this claim. </a:t>
            </a:r>
            <a:r>
              <a:rPr lang="en-US" sz="2400" dirty="0" err="1">
                <a:solidFill>
                  <a:schemeClr val="bg1"/>
                </a:solidFill>
              </a:rPr>
              <a:t>Finkenwalde</a:t>
            </a:r>
            <a:r>
              <a:rPr lang="en-US" sz="2400" dirty="0">
                <a:solidFill>
                  <a:schemeClr val="bg1"/>
                </a:solidFill>
              </a:rPr>
              <a:t> was for Bonhoeffer a lived attempt </a:t>
            </a:r>
            <a:r>
              <a:rPr lang="en-US" sz="2400" b="1" u="sng" dirty="0">
                <a:solidFill>
                  <a:schemeClr val="bg1"/>
                </a:solidFill>
              </a:rPr>
              <a:t>at developing the ears to hear appropriate to God’s revelatory speech. </a:t>
            </a:r>
            <a:r>
              <a:rPr lang="en-US" sz="2400" dirty="0">
                <a:solidFill>
                  <a:schemeClr val="bg1"/>
                </a:solidFill>
              </a:rPr>
              <a:t>This was a highly spiritual endeavor. Yet Bonhoeffer recognized that the Spirit is bound to the words of Scripture. He was therefore alert to the deeply hermeneutical nature of this task. In an age when competing spirits were vying for influence in the church, he perceived that Christian faithfulness </a:t>
            </a:r>
            <a:r>
              <a:rPr lang="en-US" sz="2400" b="1" u="sng" dirty="0">
                <a:solidFill>
                  <a:schemeClr val="bg1"/>
                </a:solidFill>
              </a:rPr>
              <a:t>requires fresh attention to Scripture and the formation of a posture of attentiveness to Christ’s word in and through it.</a:t>
            </a:r>
          </a:p>
          <a:p>
            <a:r>
              <a:rPr lang="ko-KR" altLang="en-US" sz="2400" dirty="0">
                <a:solidFill>
                  <a:schemeClr val="bg1"/>
                </a:solidFill>
              </a:rPr>
              <a:t>본회퍼는 </a:t>
            </a:r>
            <a:r>
              <a:rPr lang="en-US" sz="2400" dirty="0" err="1">
                <a:solidFill>
                  <a:schemeClr val="bg1"/>
                </a:solidFill>
              </a:rPr>
              <a:t>Finkenwalde</a:t>
            </a:r>
            <a:r>
              <a:rPr lang="en-US" sz="2400" dirty="0">
                <a:solidFill>
                  <a:schemeClr val="bg1"/>
                </a:solidFill>
              </a:rPr>
              <a:t> </a:t>
            </a:r>
            <a:r>
              <a:rPr lang="ko-KR" altLang="en-US" sz="2400" dirty="0">
                <a:solidFill>
                  <a:schemeClr val="bg1"/>
                </a:solidFill>
              </a:rPr>
              <a:t>에서의 그의 교육 실험을 이 주장의 귀납으로 구성했다</a:t>
            </a:r>
            <a:r>
              <a:rPr lang="en-US" altLang="ko-KR" sz="2400" dirty="0">
                <a:solidFill>
                  <a:schemeClr val="bg1"/>
                </a:solidFill>
              </a:rPr>
              <a:t>. </a:t>
            </a:r>
            <a:r>
              <a:rPr lang="en-US" sz="2400" dirty="0" err="1">
                <a:solidFill>
                  <a:schemeClr val="bg1"/>
                </a:solidFill>
              </a:rPr>
              <a:t>Finkenwalde</a:t>
            </a:r>
            <a:r>
              <a:rPr lang="en-US" sz="2400" dirty="0">
                <a:solidFill>
                  <a:schemeClr val="bg1"/>
                </a:solidFill>
              </a:rPr>
              <a:t> </a:t>
            </a:r>
            <a:r>
              <a:rPr lang="ko-KR" altLang="en-US" sz="2400" dirty="0">
                <a:solidFill>
                  <a:schemeClr val="bg1"/>
                </a:solidFill>
              </a:rPr>
              <a:t>는 하나님의 계시를 듣고자 귀를 발달시키려는 살아있는 시도였다</a:t>
            </a:r>
            <a:r>
              <a:rPr lang="en-US" altLang="ko-KR" sz="2400" dirty="0">
                <a:solidFill>
                  <a:schemeClr val="bg1"/>
                </a:solidFill>
              </a:rPr>
              <a:t>. </a:t>
            </a:r>
            <a:r>
              <a:rPr lang="ko-KR" altLang="en-US" sz="2400" dirty="0">
                <a:solidFill>
                  <a:schemeClr val="bg1"/>
                </a:solidFill>
              </a:rPr>
              <a:t>이것은 매우 영적인 노력이었다</a:t>
            </a:r>
            <a:r>
              <a:rPr lang="en-US" altLang="ko-KR" sz="2400" dirty="0">
                <a:solidFill>
                  <a:schemeClr val="bg1"/>
                </a:solidFill>
              </a:rPr>
              <a:t>. </a:t>
            </a:r>
            <a:r>
              <a:rPr lang="ko-KR" altLang="en-US" sz="2400" dirty="0">
                <a:solidFill>
                  <a:schemeClr val="bg1"/>
                </a:solidFill>
              </a:rPr>
              <a:t> 본회퍼는 성령이 성경의 말씀에 얽매여 있다는 것을 </a:t>
            </a:r>
            <a:r>
              <a:rPr lang="ko-KR" altLang="en-US" sz="2400" dirty="0" err="1">
                <a:solidFill>
                  <a:schemeClr val="bg1"/>
                </a:solidFill>
              </a:rPr>
              <a:t>깨달았다</a:t>
            </a:r>
            <a:r>
              <a:rPr lang="en-US" altLang="ko-KR" sz="2400" dirty="0">
                <a:solidFill>
                  <a:schemeClr val="bg1"/>
                </a:solidFill>
              </a:rPr>
              <a:t>. </a:t>
            </a:r>
            <a:r>
              <a:rPr lang="ko-KR" altLang="en-US" sz="2400" dirty="0">
                <a:solidFill>
                  <a:schemeClr val="bg1"/>
                </a:solidFill>
              </a:rPr>
              <a:t>그러므로 그는 이 일의 깊은  효과성에 대해 경각심을 가졌다</a:t>
            </a:r>
            <a:r>
              <a:rPr lang="en-US" altLang="ko-KR" sz="2400" dirty="0">
                <a:solidFill>
                  <a:schemeClr val="bg1"/>
                </a:solidFill>
              </a:rPr>
              <a:t>. </a:t>
            </a:r>
            <a:r>
              <a:rPr lang="ko-KR" altLang="en-US" sz="2400" dirty="0">
                <a:solidFill>
                  <a:schemeClr val="bg1"/>
                </a:solidFill>
              </a:rPr>
              <a:t>교회 안에서 경쟁하는 영혼들이 영향력을 다투던 시대에</a:t>
            </a:r>
            <a:r>
              <a:rPr lang="en-US" altLang="ko-KR" sz="2400" dirty="0">
                <a:solidFill>
                  <a:schemeClr val="bg1"/>
                </a:solidFill>
              </a:rPr>
              <a:t>, </a:t>
            </a:r>
            <a:r>
              <a:rPr lang="ko-KR" altLang="en-US" sz="2400" dirty="0">
                <a:solidFill>
                  <a:schemeClr val="bg1"/>
                </a:solidFill>
              </a:rPr>
              <a:t>그는 기독교 신앙이 성경에 대한 신선한 관심과 성경을 통해 그리스도의 말씀에 대한 주의의 자세 형성을 필요로 한다고 인식했다</a:t>
            </a:r>
            <a:r>
              <a:rPr lang="en-US" altLang="ko-KR" sz="2400" dirty="0">
                <a:solidFill>
                  <a:schemeClr val="bg1"/>
                </a:solidFill>
              </a:rPr>
              <a:t>.</a:t>
            </a:r>
            <a:endParaRPr lang="en-US" sz="2400" dirty="0">
              <a:solidFill>
                <a:schemeClr val="bg1"/>
              </a:solidFill>
            </a:endParaRPr>
          </a:p>
        </p:txBody>
      </p:sp>
    </p:spTree>
    <p:extLst>
      <p:ext uri="{BB962C8B-B14F-4D97-AF65-F5344CB8AC3E}">
        <p14:creationId xmlns:p14="http://schemas.microsoft.com/office/powerpoint/2010/main" val="1188293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0"/>
            <a:ext cx="12192000" cy="6857999"/>
          </a:xfrm>
          <a:prstGeom prst="rect">
            <a:avLst/>
          </a:prstGeom>
        </p:spPr>
      </p:pic>
      <p:sp>
        <p:nvSpPr>
          <p:cNvPr id="7" name="Content Placeholder 2">
            <a:extLst>
              <a:ext uri="{FF2B5EF4-FFF2-40B4-BE49-F238E27FC236}">
                <a16:creationId xmlns:a16="http://schemas.microsoft.com/office/drawing/2014/main" id="{0D6DA34D-7811-688C-B986-FBC505378CFF}"/>
              </a:ext>
            </a:extLst>
          </p:cNvPr>
          <p:cNvSpPr>
            <a:spLocks noGrp="1"/>
          </p:cNvSpPr>
          <p:nvPr>
            <p:ph idx="1"/>
          </p:nvPr>
        </p:nvSpPr>
        <p:spPr>
          <a:xfrm>
            <a:off x="788900" y="939109"/>
            <a:ext cx="10614200" cy="5544817"/>
          </a:xfrm>
        </p:spPr>
        <p:txBody>
          <a:bodyPr>
            <a:normAutofit/>
          </a:bodyPr>
          <a:lstStyle/>
          <a:p>
            <a:r>
              <a:rPr lang="en-US" sz="2000" dirty="0">
                <a:solidFill>
                  <a:schemeClr val="bg1"/>
                </a:solidFill>
              </a:rPr>
              <a:t>If God wants people to speak God’s word to each other, they must attend to the conditions by which this speaking can occur. Thus, </a:t>
            </a:r>
            <a:r>
              <a:rPr lang="en-US" sz="2000" b="1" u="sng" dirty="0">
                <a:solidFill>
                  <a:schemeClr val="bg1"/>
                </a:solidFill>
              </a:rPr>
              <a:t>Bonhoeffer places unusual significance on the literal act of verbalizing Scripture. If the human mouth is the medium of God’s word, we must learn to speak the words of Scripture to one another in a manner appropriate to the task. </a:t>
            </a:r>
            <a:r>
              <a:rPr lang="en-US" sz="2000" dirty="0">
                <a:solidFill>
                  <a:schemeClr val="bg1"/>
                </a:solidFill>
              </a:rPr>
              <a:t>Because the mouth is merely a medium, it should not become the object of focal attention. Consequently, </a:t>
            </a:r>
            <a:r>
              <a:rPr lang="en-US" sz="2000" b="1" u="sng" dirty="0">
                <a:solidFill>
                  <a:schemeClr val="bg1"/>
                </a:solidFill>
              </a:rPr>
              <a:t>Bonhoeffer argues that the public reading of Scripture should be “plain and simple,” more focused on the subject matter than on rhetorical flourish. </a:t>
            </a:r>
            <a:r>
              <a:rPr lang="en-US" sz="2000" dirty="0">
                <a:solidFill>
                  <a:schemeClr val="bg1"/>
                </a:solidFill>
              </a:rPr>
              <a:t>He further contends that one should avoid “tendentious speaking,” “logical and aesthetic tricks,” and “flowery speech.” To read without simple humility is to divert attention to oneself instead of the word.</a:t>
            </a:r>
          </a:p>
          <a:p>
            <a:r>
              <a:rPr lang="ko-KR" altLang="en-US" sz="2000" dirty="0">
                <a:solidFill>
                  <a:schemeClr val="bg1"/>
                </a:solidFill>
              </a:rPr>
              <a:t>만약 하나님이 성도들이 서로 자신의 말씀을 하기를 원한다면</a:t>
            </a:r>
            <a:r>
              <a:rPr lang="en-US" altLang="ko-KR" sz="2000" dirty="0">
                <a:solidFill>
                  <a:schemeClr val="bg1"/>
                </a:solidFill>
              </a:rPr>
              <a:t>, </a:t>
            </a:r>
            <a:r>
              <a:rPr lang="ko-KR" altLang="en-US" sz="2000" dirty="0">
                <a:solidFill>
                  <a:schemeClr val="bg1"/>
                </a:solidFill>
              </a:rPr>
              <a:t>그들은 이 말이 일어날 수 있는 조건을 따라야 한다</a:t>
            </a:r>
            <a:r>
              <a:rPr lang="en-US" altLang="ko-KR" sz="2000" dirty="0">
                <a:solidFill>
                  <a:schemeClr val="bg1"/>
                </a:solidFill>
              </a:rPr>
              <a:t>. </a:t>
            </a:r>
            <a:r>
              <a:rPr lang="ko-KR" altLang="en-US" sz="2000" dirty="0">
                <a:solidFill>
                  <a:schemeClr val="bg1"/>
                </a:solidFill>
              </a:rPr>
              <a:t>따라서 본회퍼는 성경을 </a:t>
            </a:r>
            <a:r>
              <a:rPr lang="ko-KR" altLang="en-US" sz="2000" dirty="0" err="1">
                <a:solidFill>
                  <a:schemeClr val="bg1"/>
                </a:solidFill>
              </a:rPr>
              <a:t>언어화하는</a:t>
            </a:r>
            <a:r>
              <a:rPr lang="ko-KR" altLang="en-US" sz="2000" dirty="0">
                <a:solidFill>
                  <a:schemeClr val="bg1"/>
                </a:solidFill>
              </a:rPr>
              <a:t>  행위에 특별한 의미를 둔다</a:t>
            </a:r>
            <a:r>
              <a:rPr lang="en-US" altLang="ko-KR" sz="2000" dirty="0">
                <a:solidFill>
                  <a:schemeClr val="bg1"/>
                </a:solidFill>
              </a:rPr>
              <a:t>. </a:t>
            </a:r>
            <a:r>
              <a:rPr lang="ko-KR" altLang="en-US" sz="2000" dirty="0">
                <a:solidFill>
                  <a:schemeClr val="bg1"/>
                </a:solidFill>
              </a:rPr>
              <a:t>인간의 입이 하나님의 말씀의 매개체라면</a:t>
            </a:r>
            <a:r>
              <a:rPr lang="en-US" altLang="ko-KR" sz="2000" dirty="0">
                <a:solidFill>
                  <a:schemeClr val="bg1"/>
                </a:solidFill>
              </a:rPr>
              <a:t>, </a:t>
            </a:r>
            <a:r>
              <a:rPr lang="ko-KR" altLang="en-US" sz="2000" dirty="0">
                <a:solidFill>
                  <a:schemeClr val="bg1"/>
                </a:solidFill>
              </a:rPr>
              <a:t>우리는 성경의 말씀을 그 일에 걸맞게 서로 말하는 법을 배워야 합니다</a:t>
            </a:r>
            <a:r>
              <a:rPr lang="en-US" altLang="ko-KR" sz="2000" dirty="0">
                <a:solidFill>
                  <a:schemeClr val="bg1"/>
                </a:solidFill>
              </a:rPr>
              <a:t>. </a:t>
            </a:r>
            <a:r>
              <a:rPr lang="ko-KR" altLang="en-US" sz="2000" dirty="0">
                <a:solidFill>
                  <a:schemeClr val="bg1"/>
                </a:solidFill>
              </a:rPr>
              <a:t>입은 단지 매개체이기 때문에 집중적인 관심의 대상이 되어서는 안 된다</a:t>
            </a:r>
            <a:r>
              <a:rPr lang="en-US" altLang="ko-KR" sz="2000" dirty="0">
                <a:solidFill>
                  <a:schemeClr val="bg1"/>
                </a:solidFill>
              </a:rPr>
              <a:t>. </a:t>
            </a:r>
            <a:r>
              <a:rPr lang="ko-KR" altLang="en-US" sz="2000" dirty="0">
                <a:solidFill>
                  <a:schemeClr val="bg1"/>
                </a:solidFill>
              </a:rPr>
              <a:t>결과적으로</a:t>
            </a:r>
            <a:r>
              <a:rPr lang="en-US" altLang="ko-KR" sz="2000" dirty="0">
                <a:solidFill>
                  <a:schemeClr val="bg1"/>
                </a:solidFill>
              </a:rPr>
              <a:t>, </a:t>
            </a:r>
            <a:r>
              <a:rPr lang="ko-KR" altLang="en-US" sz="2000" dirty="0">
                <a:solidFill>
                  <a:schemeClr val="bg1"/>
                </a:solidFill>
              </a:rPr>
              <a:t>본회퍼는 성경의 공동체적 말씀읽기는 수사적 </a:t>
            </a:r>
            <a:r>
              <a:rPr lang="ko-KR" altLang="en-US" sz="2000" dirty="0" err="1">
                <a:solidFill>
                  <a:schemeClr val="bg1"/>
                </a:solidFill>
              </a:rPr>
              <a:t>화려함보다는</a:t>
            </a:r>
            <a:r>
              <a:rPr lang="ko-KR" altLang="en-US" sz="2000" dirty="0">
                <a:solidFill>
                  <a:schemeClr val="bg1"/>
                </a:solidFill>
              </a:rPr>
              <a:t> 주제에 더 중점을 두고 </a:t>
            </a:r>
            <a:r>
              <a:rPr lang="en-US" altLang="ko-KR" sz="2000" dirty="0">
                <a:solidFill>
                  <a:schemeClr val="bg1"/>
                </a:solidFill>
              </a:rPr>
              <a:t>"</a:t>
            </a:r>
            <a:r>
              <a:rPr lang="ko-KR" altLang="en-US" sz="2000" dirty="0">
                <a:solidFill>
                  <a:schemeClr val="bg1"/>
                </a:solidFill>
              </a:rPr>
              <a:t>명백하고 단순해야 한다</a:t>
            </a:r>
            <a:r>
              <a:rPr lang="en-US" altLang="ko-KR" sz="2000" dirty="0">
                <a:solidFill>
                  <a:schemeClr val="bg1"/>
                </a:solidFill>
              </a:rPr>
              <a:t>"</a:t>
            </a:r>
            <a:r>
              <a:rPr lang="ko-KR" altLang="en-US" sz="2000" dirty="0">
                <a:solidFill>
                  <a:schemeClr val="bg1"/>
                </a:solidFill>
              </a:rPr>
              <a:t>고 주장한다</a:t>
            </a:r>
            <a:r>
              <a:rPr lang="en-US" altLang="ko-KR" sz="2000" dirty="0">
                <a:solidFill>
                  <a:schemeClr val="bg1"/>
                </a:solidFill>
              </a:rPr>
              <a:t>. </a:t>
            </a:r>
            <a:r>
              <a:rPr lang="ko-KR" altLang="en-US" sz="2000" dirty="0">
                <a:solidFill>
                  <a:schemeClr val="bg1"/>
                </a:solidFill>
              </a:rPr>
              <a:t>그는 또한 </a:t>
            </a:r>
            <a:r>
              <a:rPr lang="en-US" altLang="ko-KR" sz="2000" dirty="0">
                <a:solidFill>
                  <a:schemeClr val="bg1"/>
                </a:solidFill>
              </a:rPr>
              <a:t>"</a:t>
            </a:r>
            <a:r>
              <a:rPr lang="ko-KR" altLang="en-US" sz="2000" dirty="0">
                <a:solidFill>
                  <a:schemeClr val="bg1"/>
                </a:solidFill>
              </a:rPr>
              <a:t>성향적인 연설</a:t>
            </a:r>
            <a:r>
              <a:rPr lang="en-US" altLang="ko-KR" sz="2000" dirty="0">
                <a:solidFill>
                  <a:schemeClr val="bg1"/>
                </a:solidFill>
              </a:rPr>
              <a:t>", "</a:t>
            </a:r>
            <a:r>
              <a:rPr lang="ko-KR" altLang="en-US" sz="2000" dirty="0">
                <a:solidFill>
                  <a:schemeClr val="bg1"/>
                </a:solidFill>
              </a:rPr>
              <a:t>논리적이고 미적인 속임수</a:t>
            </a:r>
            <a:r>
              <a:rPr lang="en-US" altLang="ko-KR" sz="2000" dirty="0">
                <a:solidFill>
                  <a:schemeClr val="bg1"/>
                </a:solidFill>
              </a:rPr>
              <a:t>", </a:t>
            </a:r>
            <a:r>
              <a:rPr lang="ko-KR" altLang="en-US" sz="2000" dirty="0">
                <a:solidFill>
                  <a:schemeClr val="bg1"/>
                </a:solidFill>
              </a:rPr>
              <a:t>그리고 </a:t>
            </a:r>
            <a:r>
              <a:rPr lang="en-US" altLang="ko-KR" sz="2000" dirty="0">
                <a:solidFill>
                  <a:schemeClr val="bg1"/>
                </a:solidFill>
              </a:rPr>
              <a:t>"</a:t>
            </a:r>
            <a:r>
              <a:rPr lang="ko-KR" altLang="en-US" sz="2000" dirty="0">
                <a:solidFill>
                  <a:schemeClr val="bg1"/>
                </a:solidFill>
              </a:rPr>
              <a:t>화려한 연설</a:t>
            </a:r>
            <a:r>
              <a:rPr lang="en-US" altLang="ko-KR" sz="2000" dirty="0">
                <a:solidFill>
                  <a:schemeClr val="bg1"/>
                </a:solidFill>
              </a:rPr>
              <a:t>"</a:t>
            </a:r>
            <a:r>
              <a:rPr lang="ko-KR" altLang="en-US" sz="2000" dirty="0">
                <a:solidFill>
                  <a:schemeClr val="bg1"/>
                </a:solidFill>
              </a:rPr>
              <a:t>을 피해야 한다고 주장한다</a:t>
            </a:r>
            <a:r>
              <a:rPr lang="en-US" altLang="ko-KR" sz="2000" dirty="0">
                <a:solidFill>
                  <a:schemeClr val="bg1"/>
                </a:solidFill>
              </a:rPr>
              <a:t>. </a:t>
            </a:r>
            <a:r>
              <a:rPr lang="ko-KR" altLang="en-US" sz="2000" dirty="0">
                <a:solidFill>
                  <a:schemeClr val="bg1"/>
                </a:solidFill>
              </a:rPr>
              <a:t>단순한 겸손함 없이 읽는 것은 단어 대신 자신에게 관심을 돌리는 것이다</a:t>
            </a:r>
            <a:r>
              <a:rPr lang="en-US" altLang="ko-KR" sz="2000" dirty="0">
                <a:solidFill>
                  <a:schemeClr val="bg1"/>
                </a:solidFill>
              </a:rPr>
              <a:t>.</a:t>
            </a:r>
            <a:endParaRPr lang="en-US" sz="2000" dirty="0">
              <a:solidFill>
                <a:schemeClr val="bg1"/>
              </a:solidFill>
            </a:endParaRPr>
          </a:p>
          <a:p>
            <a:endParaRPr lang="en-US" sz="2000" dirty="0">
              <a:solidFill>
                <a:schemeClr val="bg1"/>
              </a:solidFill>
            </a:endParaRPr>
          </a:p>
        </p:txBody>
      </p:sp>
    </p:spTree>
    <p:extLst>
      <p:ext uri="{BB962C8B-B14F-4D97-AF65-F5344CB8AC3E}">
        <p14:creationId xmlns:p14="http://schemas.microsoft.com/office/powerpoint/2010/main" val="3476685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
            <a:extLst>
              <a:ext uri="{FF2B5EF4-FFF2-40B4-BE49-F238E27FC236}">
                <a16:creationId xmlns:a16="http://schemas.microsoft.com/office/drawing/2014/main" id="{5A51A072-49EA-4DC7-AFBE-9CEBE3AA088F}"/>
              </a:ext>
            </a:extLst>
          </p:cNvPr>
          <p:cNvPicPr>
            <a:picLocks noChangeAspect="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8885A6C0-D9F8-43BA-9A5A-7738CF0D8EC4}"/>
              </a:ext>
            </a:extLst>
          </p:cNvPr>
          <p:cNvSpPr>
            <a:spLocks noGrp="1"/>
          </p:cNvSpPr>
          <p:nvPr>
            <p:ph type="title"/>
          </p:nvPr>
        </p:nvSpPr>
        <p:spPr>
          <a:xfrm>
            <a:off x="838200" y="365125"/>
            <a:ext cx="10515600" cy="49455"/>
          </a:xfrm>
        </p:spPr>
        <p:txBody>
          <a:bodyPr>
            <a:normAutofit fontScale="90000"/>
          </a:bodyPr>
          <a:lstStyle/>
          <a:p>
            <a:br>
              <a:rPr lang="en-US" altLang="ko-KR" dirty="0"/>
            </a:br>
            <a:endParaRPr lang="en-US" dirty="0"/>
          </a:p>
        </p:txBody>
      </p:sp>
      <p:sp>
        <p:nvSpPr>
          <p:cNvPr id="3" name="Content Placeholder 2">
            <a:extLst>
              <a:ext uri="{FF2B5EF4-FFF2-40B4-BE49-F238E27FC236}">
                <a16:creationId xmlns:a16="http://schemas.microsoft.com/office/drawing/2014/main" id="{CA44E81E-A9CB-48B2-8505-231040F4DA83}"/>
              </a:ext>
            </a:extLst>
          </p:cNvPr>
          <p:cNvSpPr>
            <a:spLocks noGrp="1"/>
          </p:cNvSpPr>
          <p:nvPr>
            <p:ph idx="1"/>
          </p:nvPr>
        </p:nvSpPr>
        <p:spPr>
          <a:xfrm>
            <a:off x="838200" y="716280"/>
            <a:ext cx="10515600" cy="6141720"/>
          </a:xfrm>
        </p:spPr>
        <p:txBody>
          <a:bodyPr/>
          <a:lstStyle/>
          <a:p>
            <a:pPr marL="0" indent="0">
              <a:buNone/>
            </a:pPr>
            <a:endParaRPr lang="en-US" altLang="ko-KR" b="1" dirty="0">
              <a:solidFill>
                <a:schemeClr val="accent2">
                  <a:lumMod val="40000"/>
                  <a:lumOff val="60000"/>
                </a:schemeClr>
              </a:solidFill>
            </a:endParaRPr>
          </a:p>
          <a:p>
            <a:pPr marL="0" indent="0">
              <a:buNone/>
            </a:pPr>
            <a:r>
              <a:rPr lang="ko-KR" altLang="en-US" dirty="0">
                <a:solidFill>
                  <a:schemeClr val="bg1"/>
                </a:solidFill>
              </a:rPr>
              <a:t>팬데믹의 교훈 </a:t>
            </a:r>
            <a:endParaRPr lang="en-US" altLang="ko-KR" dirty="0">
              <a:solidFill>
                <a:schemeClr val="bg1"/>
              </a:solidFill>
            </a:endParaRPr>
          </a:p>
          <a:p>
            <a:pPr marL="0" indent="0">
              <a:buNone/>
            </a:pPr>
            <a:endParaRPr lang="en-US" altLang="ko-KR" dirty="0">
              <a:solidFill>
                <a:schemeClr val="bg1"/>
              </a:solidFill>
            </a:endParaRPr>
          </a:p>
          <a:p>
            <a:pPr marL="0" indent="0">
              <a:buNone/>
            </a:pPr>
            <a:r>
              <a:rPr lang="ko-KR" altLang="en-US" dirty="0">
                <a:solidFill>
                  <a:schemeClr val="bg1"/>
                </a:solidFill>
              </a:rPr>
              <a:t>감염의 기본적 원리</a:t>
            </a:r>
            <a:endParaRPr lang="en-US" altLang="ko-KR" dirty="0">
              <a:solidFill>
                <a:schemeClr val="bg1"/>
              </a:solidFill>
            </a:endParaRPr>
          </a:p>
          <a:p>
            <a:pPr marL="0" indent="0">
              <a:buNone/>
            </a:pPr>
            <a:r>
              <a:rPr lang="ko-KR" altLang="en-US" dirty="0">
                <a:solidFill>
                  <a:schemeClr val="bg1"/>
                </a:solidFill>
              </a:rPr>
              <a:t>사람이 소리내어 말을 할때 비말</a:t>
            </a:r>
            <a:r>
              <a:rPr lang="en-US" altLang="ko-KR" dirty="0">
                <a:solidFill>
                  <a:schemeClr val="bg1"/>
                </a:solidFill>
              </a:rPr>
              <a:t>(</a:t>
            </a:r>
            <a:r>
              <a:rPr lang="ko-KR" altLang="en-US" dirty="0">
                <a:solidFill>
                  <a:schemeClr val="bg1"/>
                </a:solidFill>
              </a:rPr>
              <a:t>전달물질</a:t>
            </a:r>
            <a:r>
              <a:rPr lang="en-US" altLang="ko-KR" dirty="0">
                <a:solidFill>
                  <a:schemeClr val="bg1"/>
                </a:solidFill>
              </a:rPr>
              <a:t>)</a:t>
            </a:r>
            <a:r>
              <a:rPr lang="ko-KR" altLang="en-US" dirty="0">
                <a:solidFill>
                  <a:schemeClr val="bg1"/>
                </a:solidFill>
              </a:rPr>
              <a:t>을 통해 듣는 사람의 호흡을 통해 감염</a:t>
            </a:r>
            <a:endParaRPr lang="en-US" altLang="ko-KR" dirty="0">
              <a:solidFill>
                <a:schemeClr val="bg1"/>
              </a:solidFill>
            </a:endParaRPr>
          </a:p>
          <a:p>
            <a:pPr marL="0" indent="0">
              <a:buNone/>
            </a:pPr>
            <a:endParaRPr lang="en-US" altLang="ko-KR" dirty="0">
              <a:solidFill>
                <a:schemeClr val="bg1"/>
              </a:solidFill>
            </a:endParaRPr>
          </a:p>
          <a:p>
            <a:pPr marL="0" indent="0">
              <a:buNone/>
            </a:pPr>
            <a:r>
              <a:rPr lang="ko-KR" altLang="en-US" dirty="0">
                <a:solidFill>
                  <a:schemeClr val="bg1"/>
                </a:solidFill>
              </a:rPr>
              <a:t>           </a:t>
            </a:r>
            <a:r>
              <a:rPr lang="ko-KR" altLang="en-US" sz="3600" dirty="0">
                <a:solidFill>
                  <a:srgbClr val="00B0F0"/>
                </a:solidFill>
              </a:rPr>
              <a:t>모이기         말하기            듣기</a:t>
            </a:r>
            <a:endParaRPr lang="en-US" altLang="ko-KR" sz="3600" dirty="0">
              <a:solidFill>
                <a:srgbClr val="00B0F0"/>
              </a:solidFill>
            </a:endParaRPr>
          </a:p>
          <a:p>
            <a:pPr marL="0" indent="0">
              <a:buNone/>
            </a:pPr>
            <a:endParaRPr lang="en-US" altLang="ko-KR" dirty="0">
              <a:solidFill>
                <a:srgbClr val="00B0F0"/>
              </a:solidFill>
            </a:endParaRPr>
          </a:p>
          <a:p>
            <a:pPr marL="0" indent="0">
              <a:buNone/>
            </a:pPr>
            <a:r>
              <a:rPr lang="ko-KR" altLang="en-US" dirty="0">
                <a:solidFill>
                  <a:schemeClr val="bg1"/>
                </a:solidFill>
              </a:rPr>
              <a:t>사람이 함께 있고 싶어하고 또 소통하고 싶은 욕구</a:t>
            </a:r>
            <a:endParaRPr lang="en-US" altLang="ko-KR" dirty="0">
              <a:solidFill>
                <a:schemeClr val="bg1"/>
              </a:solidFill>
            </a:endParaRPr>
          </a:p>
          <a:p>
            <a:pPr marL="0" indent="0">
              <a:buNone/>
            </a:pPr>
            <a:r>
              <a:rPr lang="ko-KR" altLang="en-US" dirty="0">
                <a:solidFill>
                  <a:schemeClr val="bg1"/>
                </a:solidFill>
              </a:rPr>
              <a:t>말하기와 듣기는 서로 소통하기 위한 가장 기본적인 수단</a:t>
            </a:r>
            <a:endParaRPr lang="en-US" altLang="ko-KR" dirty="0">
              <a:solidFill>
                <a:schemeClr val="bg1"/>
              </a:solidFill>
            </a:endParaRPr>
          </a:p>
          <a:p>
            <a:pPr marL="0" indent="0">
              <a:buNone/>
            </a:pPr>
            <a:endParaRPr lang="en-US" altLang="ko-KR" dirty="0">
              <a:solidFill>
                <a:schemeClr val="bg1"/>
              </a:solidFill>
            </a:endParaRPr>
          </a:p>
        </p:txBody>
      </p:sp>
    </p:spTree>
    <p:extLst>
      <p:ext uri="{BB962C8B-B14F-4D97-AF65-F5344CB8AC3E}">
        <p14:creationId xmlns:p14="http://schemas.microsoft.com/office/powerpoint/2010/main" val="3322429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0"/>
            <a:ext cx="12192000" cy="6857999"/>
          </a:xfrm>
          <a:prstGeom prst="rect">
            <a:avLst/>
          </a:prstGeom>
        </p:spPr>
      </p:pic>
      <p:sp>
        <p:nvSpPr>
          <p:cNvPr id="34" name="Rectangle 40">
            <a:extLst>
              <a:ext uri="{FF2B5EF4-FFF2-40B4-BE49-F238E27FC236}">
                <a16:creationId xmlns:a16="http://schemas.microsoft.com/office/drawing/2014/main" id="{C7CE0119-4B8C-476C-94DC-F55F7314C157}"/>
              </a:ext>
            </a:extLst>
          </p:cNvPr>
          <p:cNvSpPr>
            <a:spLocks noChangeArrowheads="1"/>
          </p:cNvSpPr>
          <p:nvPr/>
        </p:nvSpPr>
        <p:spPr bwMode="auto">
          <a:xfrm>
            <a:off x="3276600" y="4711765"/>
            <a:ext cx="7533158" cy="131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atinLnBrk="0">
              <a:lnSpc>
                <a:spcPct val="150000"/>
              </a:lnSpc>
            </a:pPr>
            <a:r>
              <a:rPr lang="ko-KR" altLang="en-US"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그리스도인의 가정 공동체는 아침과 저녁에 구약 한 장</a:t>
            </a:r>
            <a:r>
              <a:rPr lang="en-US" altLang="ko-KR"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 </a:t>
            </a:r>
            <a:r>
              <a:rPr lang="ko-KR" altLang="en-US"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신약은 적어도 반 장을 읽고 들을 수 있는 정도가 되어야 합니다</a:t>
            </a:r>
            <a:r>
              <a:rPr lang="en-US" altLang="ko-KR"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a:t>
            </a:r>
            <a:r>
              <a:rPr lang="en-US" altLang="ko-KR" sz="145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 </a:t>
            </a:r>
            <a:r>
              <a:rPr lang="ko-KR" altLang="en-US" sz="145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구약 한 장을 전체 맥락 속에서 이해하는 것이 성인</a:t>
            </a:r>
            <a:r>
              <a:rPr lang="en-US" altLang="ko-KR" sz="145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 </a:t>
            </a:r>
            <a:r>
              <a:rPr lang="ko-KR" altLang="en-US" sz="145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그리스도인에게 그토록 어려운 일이라면</a:t>
            </a:r>
            <a:r>
              <a:rPr lang="en-US" altLang="ko-KR" sz="145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 </a:t>
            </a:r>
            <a:r>
              <a:rPr lang="ko-KR" altLang="en-US" sz="145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우리는 참으로 깊은 수치심을 느껴야 할 것입니다</a:t>
            </a:r>
            <a:r>
              <a:rPr lang="en-US" altLang="ko-KR" sz="145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 </a:t>
            </a:r>
            <a:r>
              <a:rPr lang="ko-KR" altLang="en-US"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성경은 몸</a:t>
            </a:r>
            <a:r>
              <a:rPr lang="en-US" altLang="ko-KR"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 </a:t>
            </a:r>
            <a:r>
              <a:rPr lang="ko-KR" altLang="en-US"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즉 살아있는 전체이기 때문에 가정 교회의 성경 읽기에서는 무엇보다도 연독</a:t>
            </a:r>
            <a:r>
              <a:rPr lang="en-US" altLang="ko-KR"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a:t>
            </a:r>
            <a:r>
              <a:rPr lang="ko-KR" altLang="en-US"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連讀</a:t>
            </a:r>
            <a:r>
              <a:rPr lang="en-US" altLang="ko-KR"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a:t>
            </a:r>
            <a:r>
              <a:rPr lang="ko-KR" altLang="en-US"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의 방식이 고려되어야 할 것입니다</a:t>
            </a:r>
            <a:r>
              <a:rPr lang="en-US" altLang="ko-KR"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a:t>
            </a:r>
          </a:p>
        </p:txBody>
      </p:sp>
      <p:pic>
        <p:nvPicPr>
          <p:cNvPr id="35" name="Picture 2" descr="김형태 칼럼] 디트리히 본회퍼 목사의 옥중연서 : 오피니언/칼럼 : 종교신문 1위 크리스천투데이">
            <a:extLst>
              <a:ext uri="{FF2B5EF4-FFF2-40B4-BE49-F238E27FC236}">
                <a16:creationId xmlns:a16="http://schemas.microsoft.com/office/drawing/2014/main" id="{D9C3C133-BFA6-4F17-9E96-F5A3DCCD86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2041" y="4156821"/>
            <a:ext cx="1502717" cy="2079351"/>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40">
            <a:extLst>
              <a:ext uri="{FF2B5EF4-FFF2-40B4-BE49-F238E27FC236}">
                <a16:creationId xmlns:a16="http://schemas.microsoft.com/office/drawing/2014/main" id="{DD73729E-6845-4AF9-A6C3-A806472CAC4B}"/>
              </a:ext>
            </a:extLst>
          </p:cNvPr>
          <p:cNvSpPr>
            <a:spLocks noChangeArrowheads="1"/>
          </p:cNvSpPr>
          <p:nvPr/>
        </p:nvSpPr>
        <p:spPr bwMode="auto">
          <a:xfrm>
            <a:off x="3268441" y="4211026"/>
            <a:ext cx="383823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ko-KR" altLang="en-US" b="1" dirty="0">
                <a:solidFill>
                  <a:schemeClr val="bg1"/>
                </a:solidFill>
                <a:latin typeface="Noto Sans CJK KR Bold" panose="020B0500000000000000" pitchFamily="34" charset="-128"/>
                <a:ea typeface="Noto Sans CJK KR Bold" panose="020B0500000000000000" pitchFamily="34" charset="-128"/>
                <a:cs typeface="Arial" panose="020B0604020202020204" pitchFamily="34" charset="0"/>
              </a:rPr>
              <a:t>성도의 공동생활 </a:t>
            </a:r>
            <a:r>
              <a:rPr lang="ko-KR" altLang="en-US" sz="1100" b="1" dirty="0" err="1">
                <a:solidFill>
                  <a:schemeClr val="bg1"/>
                </a:solidFill>
                <a:latin typeface="Noto Sans CJK KR Bold" panose="020B0500000000000000" pitchFamily="34" charset="-128"/>
                <a:ea typeface="Noto Sans CJK KR Bold" panose="020B0500000000000000" pitchFamily="34" charset="-128"/>
                <a:cs typeface="Arial" panose="020B0604020202020204" pitchFamily="34" charset="0"/>
              </a:rPr>
              <a:t>디트리히</a:t>
            </a:r>
            <a:r>
              <a:rPr lang="ko-KR" altLang="en-US" sz="1100" b="1">
                <a:solidFill>
                  <a:schemeClr val="bg1"/>
                </a:solidFill>
                <a:latin typeface="Noto Sans CJK KR Bold" panose="020B0500000000000000" pitchFamily="34" charset="-128"/>
                <a:ea typeface="Noto Sans CJK KR Bold" panose="020B0500000000000000" pitchFamily="34" charset="-128"/>
                <a:cs typeface="Arial" panose="020B0604020202020204" pitchFamily="34" charset="0"/>
              </a:rPr>
              <a:t> 본회퍼</a:t>
            </a:r>
            <a:r>
              <a:rPr lang="en-US" altLang="ko-KR" sz="1100" b="1" dirty="0">
                <a:solidFill>
                  <a:schemeClr val="bg1"/>
                </a:solidFill>
                <a:latin typeface="Noto Sans CJK KR Bold" panose="020B0500000000000000" pitchFamily="34" charset="-128"/>
                <a:ea typeface="Noto Sans CJK KR Bold" panose="020B0500000000000000" pitchFamily="34" charset="-128"/>
                <a:cs typeface="Arial" panose="020B0604020202020204" pitchFamily="34" charset="0"/>
              </a:rPr>
              <a:t>, p80~83</a:t>
            </a:r>
            <a:endParaRPr lang="ko-KR" altLang="en-US" sz="1050" b="1" dirty="0">
              <a:solidFill>
                <a:schemeClr val="bg1"/>
              </a:solidFill>
              <a:latin typeface="Noto Sans CJK KR Bold" panose="020B0500000000000000" pitchFamily="34" charset="-128"/>
              <a:ea typeface="Noto Sans CJK KR Bold" panose="020B0500000000000000" pitchFamily="34" charset="-128"/>
              <a:cs typeface="Arial" panose="020B0604020202020204" pitchFamily="34" charset="0"/>
            </a:endParaRPr>
          </a:p>
        </p:txBody>
      </p:sp>
      <p:sp>
        <p:nvSpPr>
          <p:cNvPr id="37" name="Rectangle 40">
            <a:extLst>
              <a:ext uri="{FF2B5EF4-FFF2-40B4-BE49-F238E27FC236}">
                <a16:creationId xmlns:a16="http://schemas.microsoft.com/office/drawing/2014/main" id="{426D2102-95AC-449A-BC41-52DCA28B0FAD}"/>
              </a:ext>
            </a:extLst>
          </p:cNvPr>
          <p:cNvSpPr>
            <a:spLocks noChangeArrowheads="1"/>
          </p:cNvSpPr>
          <p:nvPr/>
        </p:nvSpPr>
        <p:spPr bwMode="auto">
          <a:xfrm>
            <a:off x="3268441" y="2465019"/>
            <a:ext cx="7180431" cy="131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50000"/>
              </a:lnSpc>
              <a:spcBef>
                <a:spcPct val="0"/>
              </a:spcBef>
              <a:spcAft>
                <a:spcPct val="0"/>
              </a:spcAft>
              <a:buClrTx/>
              <a:buSzTx/>
              <a:buFontTx/>
              <a:buNone/>
              <a:tabLst/>
            </a:pPr>
            <a:r>
              <a:rPr lang="ko-KR" altLang="en-US"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성경이 읽혀질 때에는 항상 큰 소리로 낭독되었습니다</a:t>
            </a:r>
            <a:r>
              <a:rPr lang="en-US" altLang="ko-KR"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a:t>
            </a:r>
          </a:p>
          <a:p>
            <a:pPr marL="0" marR="0" lvl="0" indent="0" defTabSz="914400" rtl="0" eaLnBrk="0" fontAlgn="base" latinLnBrk="0" hangingPunct="0">
              <a:lnSpc>
                <a:spcPct val="150000"/>
              </a:lnSpc>
              <a:spcBef>
                <a:spcPct val="0"/>
              </a:spcBef>
              <a:spcAft>
                <a:spcPct val="0"/>
              </a:spcAft>
              <a:buClrTx/>
              <a:buSzTx/>
              <a:buFontTx/>
              <a:buNone/>
              <a:tabLst/>
            </a:pPr>
            <a:r>
              <a:rPr lang="ko-KR" altLang="en-US" sz="145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이와 같은 환경에서 기록된 말씀은 살아 있는 음성으로 회복되었습니다</a:t>
            </a:r>
            <a:r>
              <a:rPr lang="en-US" altLang="ko-KR" sz="145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 </a:t>
            </a:r>
          </a:p>
          <a:p>
            <a:pPr marL="0" marR="0" lvl="0" indent="0" defTabSz="914400" rtl="0" eaLnBrk="0" fontAlgn="base" latinLnBrk="0" hangingPunct="0">
              <a:lnSpc>
                <a:spcPct val="150000"/>
              </a:lnSpc>
              <a:spcBef>
                <a:spcPct val="0"/>
              </a:spcBef>
              <a:spcAft>
                <a:spcPct val="0"/>
              </a:spcAft>
              <a:buClrTx/>
              <a:buSzTx/>
              <a:buFontTx/>
              <a:buNone/>
              <a:tabLst/>
            </a:pPr>
            <a:r>
              <a:rPr lang="ko-KR" altLang="en-US"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읽기는 음성을 사용하는 행위였고 공동체가 참여하는 행사였습니다</a:t>
            </a:r>
            <a:r>
              <a:rPr lang="en-US" altLang="ko-KR" sz="1450" u="sng"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a:t>
            </a:r>
          </a:p>
          <a:p>
            <a:pPr marL="0" marR="0" lvl="0" indent="0" defTabSz="914400" rtl="0" eaLnBrk="0" fontAlgn="base" latinLnBrk="0" hangingPunct="0">
              <a:lnSpc>
                <a:spcPct val="150000"/>
              </a:lnSpc>
              <a:spcBef>
                <a:spcPct val="0"/>
              </a:spcBef>
              <a:spcAft>
                <a:spcPct val="0"/>
              </a:spcAft>
              <a:buClrTx/>
              <a:buSzTx/>
              <a:buFontTx/>
              <a:buNone/>
              <a:tabLst/>
            </a:pPr>
            <a:r>
              <a:rPr lang="ko-KR" altLang="en-US" sz="145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성경 본문 속에 있는 하나님의 마음이 말로 구술 되는 것은 압도적인 힘을 가집니다</a:t>
            </a:r>
            <a:r>
              <a:rPr lang="en-US" altLang="ko-KR" sz="145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rPr>
              <a:t>.</a:t>
            </a:r>
          </a:p>
        </p:txBody>
      </p:sp>
      <p:sp>
        <p:nvSpPr>
          <p:cNvPr id="38" name="Rectangle 40">
            <a:extLst>
              <a:ext uri="{FF2B5EF4-FFF2-40B4-BE49-F238E27FC236}">
                <a16:creationId xmlns:a16="http://schemas.microsoft.com/office/drawing/2014/main" id="{6B8ECFBE-D8AC-4E14-A315-245A44264811}"/>
              </a:ext>
            </a:extLst>
          </p:cNvPr>
          <p:cNvSpPr>
            <a:spLocks noChangeArrowheads="1"/>
          </p:cNvSpPr>
          <p:nvPr/>
        </p:nvSpPr>
        <p:spPr bwMode="auto">
          <a:xfrm>
            <a:off x="3268441" y="1860982"/>
            <a:ext cx="403801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ko-KR" altLang="en-US" b="1" dirty="0">
                <a:solidFill>
                  <a:schemeClr val="bg1"/>
                </a:solidFill>
                <a:latin typeface="Noto Sans CJK KR Bold" panose="020B0500000000000000" pitchFamily="34" charset="-128"/>
                <a:ea typeface="Noto Sans CJK KR Bold" panose="020B0500000000000000" pitchFamily="34" charset="-128"/>
                <a:cs typeface="Arial" panose="020B0604020202020204" pitchFamily="34" charset="0"/>
              </a:rPr>
              <a:t>균형 있는 목회자 </a:t>
            </a:r>
            <a:r>
              <a:rPr lang="ko-KR" altLang="en-US" sz="1100" b="1" dirty="0">
                <a:solidFill>
                  <a:schemeClr val="bg1"/>
                </a:solidFill>
                <a:latin typeface="Noto Sans CJK KR Bold" panose="020B0500000000000000" pitchFamily="34" charset="-128"/>
                <a:ea typeface="Noto Sans CJK KR Bold" panose="020B0500000000000000" pitchFamily="34" charset="-128"/>
                <a:cs typeface="Arial" panose="020B0604020202020204" pitchFamily="34" charset="0"/>
              </a:rPr>
              <a:t>유진 피터슨</a:t>
            </a:r>
            <a:r>
              <a:rPr lang="en-US" altLang="ko-KR" sz="1100" b="1" dirty="0">
                <a:solidFill>
                  <a:schemeClr val="bg1"/>
                </a:solidFill>
                <a:latin typeface="Noto Sans CJK KR Bold" panose="020B0500000000000000" pitchFamily="34" charset="-128"/>
                <a:ea typeface="Noto Sans CJK KR Bold" panose="020B0500000000000000" pitchFamily="34" charset="-128"/>
                <a:cs typeface="Arial" panose="020B0604020202020204" pitchFamily="34" charset="0"/>
              </a:rPr>
              <a:t>, p138~139</a:t>
            </a:r>
            <a:endParaRPr lang="ko-KR" altLang="en-US" sz="1050" b="1" dirty="0">
              <a:solidFill>
                <a:schemeClr val="bg1"/>
              </a:solidFill>
              <a:latin typeface="Noto Sans CJK KR Bold" panose="020B0500000000000000" pitchFamily="34" charset="-128"/>
              <a:ea typeface="Noto Sans CJK KR Bold" panose="020B0500000000000000" pitchFamily="34" charset="-128"/>
              <a:cs typeface="Arial" panose="020B0604020202020204" pitchFamily="34" charset="0"/>
            </a:endParaRPr>
          </a:p>
        </p:txBody>
      </p:sp>
      <p:pic>
        <p:nvPicPr>
          <p:cNvPr id="39" name="Picture 2" descr="웹진 느헤미야] 현실에 뿌리내린 성경적 영성을 이야기로 풀어내는 유진 피터슨 – 기독연구원 느헤미야">
            <a:extLst>
              <a:ext uri="{FF2B5EF4-FFF2-40B4-BE49-F238E27FC236}">
                <a16:creationId xmlns:a16="http://schemas.microsoft.com/office/drawing/2014/main" id="{F8F2E2A2-4B21-47C7-BB95-57249464D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040" y="1860983"/>
            <a:ext cx="1502717" cy="20036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E576FFC-D81E-40AA-8A03-2CC9040EDDF3}"/>
              </a:ext>
            </a:extLst>
          </p:cNvPr>
          <p:cNvSpPr txBox="1"/>
          <p:nvPr/>
        </p:nvSpPr>
        <p:spPr>
          <a:xfrm>
            <a:off x="922927" y="508954"/>
            <a:ext cx="7659469" cy="589457"/>
          </a:xfrm>
          <a:prstGeom prst="rect">
            <a:avLst/>
          </a:prstGeom>
          <a:noFill/>
        </p:spPr>
        <p:txBody>
          <a:bodyPr wrap="none" rtlCol="0">
            <a:spAutoFit/>
          </a:bodyPr>
          <a:lstStyle/>
          <a:p>
            <a:pPr>
              <a:lnSpc>
                <a:spcPct val="150000"/>
              </a:lnSpc>
            </a:pPr>
            <a:r>
              <a:rPr lang="ko-KR" altLang="en-US" sz="2400" b="1" dirty="0">
                <a:solidFill>
                  <a:schemeClr val="bg1"/>
                </a:solidFill>
                <a:latin typeface="Source Han Sans K Heavy" panose="020B0500000000000000" pitchFamily="34" charset="-128"/>
                <a:ea typeface="Source Han Sans K Heavy" panose="020B0500000000000000" pitchFamily="34" charset="-128"/>
              </a:rPr>
              <a:t>성경을 듣는 것</a:t>
            </a:r>
            <a:r>
              <a:rPr lang="en-US" altLang="ko-KR" sz="2400" b="1" dirty="0">
                <a:solidFill>
                  <a:schemeClr val="bg1"/>
                </a:solidFill>
                <a:latin typeface="Source Han Sans K Heavy" panose="020B0500000000000000" pitchFamily="34" charset="-128"/>
                <a:ea typeface="Source Han Sans K Heavy" panose="020B0500000000000000" pitchFamily="34" charset="-128"/>
              </a:rPr>
              <a:t>, </a:t>
            </a:r>
            <a:r>
              <a:rPr lang="ko-KR" altLang="en-US" sz="2400" b="1" dirty="0">
                <a:solidFill>
                  <a:schemeClr val="bg1"/>
                </a:solidFill>
                <a:latin typeface="Source Han Sans K Heavy" panose="020B0500000000000000" pitchFamily="34" charset="-128"/>
                <a:ea typeface="Source Han Sans K Heavy" panose="020B0500000000000000" pitchFamily="34" charset="-128"/>
              </a:rPr>
              <a:t>성경전체를 연속해서 읽는 것의 중요성</a:t>
            </a:r>
            <a:endParaRPr lang="en-US" altLang="ko-KR" sz="2400" b="1" dirty="0">
              <a:solidFill>
                <a:schemeClr val="bg1"/>
              </a:solidFill>
              <a:latin typeface="Source Han Sans K Heavy" panose="020B0500000000000000" pitchFamily="34" charset="-128"/>
              <a:ea typeface="Source Han Sans K Heavy" panose="020B0500000000000000" pitchFamily="34" charset="-128"/>
            </a:endParaRPr>
          </a:p>
        </p:txBody>
      </p:sp>
      <p:cxnSp>
        <p:nvCxnSpPr>
          <p:cNvPr id="10" name="직선 연결선 9">
            <a:extLst>
              <a:ext uri="{FF2B5EF4-FFF2-40B4-BE49-F238E27FC236}">
                <a16:creationId xmlns:a16="http://schemas.microsoft.com/office/drawing/2014/main" id="{D606B3C8-32F8-412E-B268-C968AE6A4899}"/>
              </a:ext>
            </a:extLst>
          </p:cNvPr>
          <p:cNvCxnSpPr/>
          <p:nvPr/>
        </p:nvCxnSpPr>
        <p:spPr>
          <a:xfrm>
            <a:off x="1052040" y="1340757"/>
            <a:ext cx="105141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14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37" grpId="0"/>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3116D93D-5412-329A-5E44-DF3BAAF493D8}"/>
              </a:ext>
            </a:extLst>
          </p:cNvPr>
          <p:cNvSpPr txBox="1"/>
          <p:nvPr/>
        </p:nvSpPr>
        <p:spPr>
          <a:xfrm>
            <a:off x="2098964" y="1122218"/>
            <a:ext cx="8375072" cy="1754326"/>
          </a:xfrm>
          <a:prstGeom prst="rect">
            <a:avLst/>
          </a:prstGeom>
          <a:noFill/>
        </p:spPr>
        <p:txBody>
          <a:bodyPr wrap="square" rtlCol="0">
            <a:spAutoFit/>
          </a:bodyPr>
          <a:lstStyle/>
          <a:p>
            <a:pPr algn="ctr"/>
            <a:r>
              <a:rPr lang="en-US" sz="3600" b="1" dirty="0">
                <a:solidFill>
                  <a:schemeClr val="bg1"/>
                </a:solidFill>
              </a:rPr>
              <a:t>PRS </a:t>
            </a:r>
            <a:br>
              <a:rPr lang="en-US" sz="3600" b="1" dirty="0">
                <a:solidFill>
                  <a:schemeClr val="bg1"/>
                </a:solidFill>
              </a:rPr>
            </a:br>
            <a:r>
              <a:rPr lang="ko-KR" altLang="en-US" sz="3600" b="1" dirty="0">
                <a:solidFill>
                  <a:schemeClr val="bg1"/>
                </a:solidFill>
              </a:rPr>
              <a:t>실행 및 지속성 전략</a:t>
            </a:r>
          </a:p>
          <a:p>
            <a:pPr algn="ctr"/>
            <a:endParaRPr lang="en-US" sz="3600" b="1" dirty="0">
              <a:solidFill>
                <a:schemeClr val="bg1"/>
              </a:solidFill>
            </a:endParaRPr>
          </a:p>
        </p:txBody>
      </p:sp>
      <p:sp>
        <p:nvSpPr>
          <p:cNvPr id="5" name="TextBox 4">
            <a:extLst>
              <a:ext uri="{FF2B5EF4-FFF2-40B4-BE49-F238E27FC236}">
                <a16:creationId xmlns:a16="http://schemas.microsoft.com/office/drawing/2014/main" id="{30942771-A6F6-5498-E3DF-1DF2E894911A}"/>
              </a:ext>
            </a:extLst>
          </p:cNvPr>
          <p:cNvSpPr txBox="1"/>
          <p:nvPr/>
        </p:nvSpPr>
        <p:spPr>
          <a:xfrm>
            <a:off x="6286500" y="3138055"/>
            <a:ext cx="4540827" cy="2308324"/>
          </a:xfrm>
          <a:prstGeom prst="rect">
            <a:avLst/>
          </a:prstGeom>
          <a:noFill/>
        </p:spPr>
        <p:txBody>
          <a:bodyPr wrap="square" rtlCol="0">
            <a:spAutoFit/>
          </a:bodyPr>
          <a:lstStyle/>
          <a:p>
            <a:r>
              <a:rPr lang="ko-KR" altLang="en-US" sz="3600" dirty="0">
                <a:solidFill>
                  <a:schemeClr val="bg1"/>
                </a:solidFill>
              </a:rPr>
              <a:t>문맥화</a:t>
            </a:r>
            <a:br>
              <a:rPr lang="ko-KR" altLang="en-US" sz="3600" dirty="0">
                <a:solidFill>
                  <a:schemeClr val="bg1"/>
                </a:solidFill>
              </a:rPr>
            </a:br>
            <a:r>
              <a:rPr lang="ko-KR" altLang="en-US" sz="3600" dirty="0">
                <a:solidFill>
                  <a:schemeClr val="bg1"/>
                </a:solidFill>
              </a:rPr>
              <a:t>재배</a:t>
            </a:r>
            <a:br>
              <a:rPr lang="ko-KR" altLang="en-US" sz="3600" dirty="0">
                <a:solidFill>
                  <a:schemeClr val="bg1"/>
                </a:solidFill>
              </a:rPr>
            </a:br>
            <a:r>
              <a:rPr lang="ko-KR" altLang="en-US" sz="3600" dirty="0">
                <a:solidFill>
                  <a:schemeClr val="bg1"/>
                </a:solidFill>
              </a:rPr>
              <a:t>교회적</a:t>
            </a:r>
            <a:r>
              <a:rPr lang="en-US" altLang="ko-KR" sz="3600" dirty="0">
                <a:solidFill>
                  <a:schemeClr val="bg1"/>
                </a:solidFill>
              </a:rPr>
              <a:t>/</a:t>
            </a:r>
            <a:r>
              <a:rPr lang="ko-KR" altLang="en-US" sz="3600" dirty="0">
                <a:solidFill>
                  <a:schemeClr val="bg1"/>
                </a:solidFill>
              </a:rPr>
              <a:t>선교적 실천</a:t>
            </a:r>
          </a:p>
          <a:p>
            <a:endParaRPr lang="en-US" sz="3600" dirty="0">
              <a:solidFill>
                <a:schemeClr val="bg1"/>
              </a:solidFill>
            </a:endParaRPr>
          </a:p>
        </p:txBody>
      </p:sp>
      <p:sp>
        <p:nvSpPr>
          <p:cNvPr id="7" name="TextBox 6">
            <a:extLst>
              <a:ext uri="{FF2B5EF4-FFF2-40B4-BE49-F238E27FC236}">
                <a16:creationId xmlns:a16="http://schemas.microsoft.com/office/drawing/2014/main" id="{897B1A11-9B3E-70E6-F800-094C31CF1282}"/>
              </a:ext>
            </a:extLst>
          </p:cNvPr>
          <p:cNvSpPr txBox="1"/>
          <p:nvPr/>
        </p:nvSpPr>
        <p:spPr>
          <a:xfrm>
            <a:off x="270164" y="3117274"/>
            <a:ext cx="5825836" cy="1631216"/>
          </a:xfrm>
          <a:prstGeom prst="rect">
            <a:avLst/>
          </a:prstGeom>
          <a:noFill/>
        </p:spPr>
        <p:txBody>
          <a:bodyPr wrap="square" rtlCol="0">
            <a:spAutoFit/>
          </a:bodyPr>
          <a:lstStyle/>
          <a:p>
            <a:pPr algn="r"/>
            <a:r>
              <a:rPr lang="en-US" sz="3600" b="1" dirty="0">
                <a:solidFill>
                  <a:srgbClr val="FFC000"/>
                </a:solidFill>
              </a:rPr>
              <a:t>Contextualization</a:t>
            </a:r>
            <a:endParaRPr lang="en-US" sz="3200" b="1" dirty="0">
              <a:solidFill>
                <a:srgbClr val="FFC000"/>
              </a:solidFill>
            </a:endParaRPr>
          </a:p>
          <a:p>
            <a:pPr algn="r"/>
            <a:r>
              <a:rPr lang="en-US" sz="3200" b="1" dirty="0">
                <a:solidFill>
                  <a:srgbClr val="FFC000"/>
                </a:solidFill>
              </a:rPr>
              <a:t>Cultivation</a:t>
            </a:r>
          </a:p>
          <a:p>
            <a:pPr algn="r"/>
            <a:r>
              <a:rPr lang="en-US" sz="3200" b="1" dirty="0">
                <a:solidFill>
                  <a:srgbClr val="FFC000"/>
                </a:solidFill>
              </a:rPr>
              <a:t>Ecclesial</a:t>
            </a:r>
            <a:r>
              <a:rPr lang="en-US" altLang="ko-KR" sz="3200" b="1" dirty="0">
                <a:solidFill>
                  <a:srgbClr val="FFC000"/>
                </a:solidFill>
              </a:rPr>
              <a:t>/Missional</a:t>
            </a:r>
            <a:r>
              <a:rPr lang="en-US" sz="3200" b="1" dirty="0">
                <a:solidFill>
                  <a:srgbClr val="FFC000"/>
                </a:solidFill>
              </a:rPr>
              <a:t> Activity</a:t>
            </a:r>
          </a:p>
        </p:txBody>
      </p:sp>
    </p:spTree>
    <p:extLst>
      <p:ext uri="{BB962C8B-B14F-4D97-AF65-F5344CB8AC3E}">
        <p14:creationId xmlns:p14="http://schemas.microsoft.com/office/powerpoint/2010/main" val="422886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3116D93D-5412-329A-5E44-DF3BAAF493D8}"/>
              </a:ext>
            </a:extLst>
          </p:cNvPr>
          <p:cNvSpPr txBox="1"/>
          <p:nvPr/>
        </p:nvSpPr>
        <p:spPr>
          <a:xfrm>
            <a:off x="2098964" y="377786"/>
            <a:ext cx="8375072" cy="1754326"/>
          </a:xfrm>
          <a:prstGeom prst="rect">
            <a:avLst/>
          </a:prstGeom>
          <a:noFill/>
        </p:spPr>
        <p:txBody>
          <a:bodyPr wrap="square" rtlCol="0">
            <a:spAutoFit/>
          </a:bodyPr>
          <a:lstStyle/>
          <a:p>
            <a:pPr algn="ctr"/>
            <a:r>
              <a:rPr lang="en-US" sz="3600" b="1" dirty="0">
                <a:solidFill>
                  <a:schemeClr val="bg1"/>
                </a:solidFill>
              </a:rPr>
              <a:t>PRS </a:t>
            </a:r>
            <a:br>
              <a:rPr lang="en-US" sz="3600" b="1" dirty="0">
                <a:solidFill>
                  <a:schemeClr val="bg1"/>
                </a:solidFill>
              </a:rPr>
            </a:br>
            <a:r>
              <a:rPr lang="ko-KR" altLang="en-US" sz="3600" b="1" dirty="0">
                <a:solidFill>
                  <a:schemeClr val="bg1"/>
                </a:solidFill>
              </a:rPr>
              <a:t>목적이 이끄는 </a:t>
            </a:r>
            <a:r>
              <a:rPr lang="en-US" altLang="ko-KR" sz="3600" b="1" dirty="0">
                <a:solidFill>
                  <a:schemeClr val="bg1"/>
                </a:solidFill>
              </a:rPr>
              <a:t>PRS </a:t>
            </a:r>
            <a:r>
              <a:rPr lang="ko-KR" altLang="en-US" sz="3600" b="1" dirty="0">
                <a:solidFill>
                  <a:schemeClr val="bg1"/>
                </a:solidFill>
              </a:rPr>
              <a:t>실행</a:t>
            </a:r>
          </a:p>
          <a:p>
            <a:pPr algn="ctr"/>
            <a:endParaRPr lang="en-US" sz="3600" b="1" dirty="0">
              <a:solidFill>
                <a:schemeClr val="bg1"/>
              </a:solidFill>
            </a:endParaRPr>
          </a:p>
        </p:txBody>
      </p:sp>
      <p:sp>
        <p:nvSpPr>
          <p:cNvPr id="5" name="TextBox 4">
            <a:extLst>
              <a:ext uri="{FF2B5EF4-FFF2-40B4-BE49-F238E27FC236}">
                <a16:creationId xmlns:a16="http://schemas.microsoft.com/office/drawing/2014/main" id="{30942771-A6F6-5498-E3DF-1DF2E894911A}"/>
              </a:ext>
            </a:extLst>
          </p:cNvPr>
          <p:cNvSpPr txBox="1"/>
          <p:nvPr/>
        </p:nvSpPr>
        <p:spPr>
          <a:xfrm>
            <a:off x="1206131" y="2754471"/>
            <a:ext cx="6402367" cy="3570208"/>
          </a:xfrm>
          <a:prstGeom prst="rect">
            <a:avLst/>
          </a:prstGeom>
          <a:noFill/>
        </p:spPr>
        <p:txBody>
          <a:bodyPr wrap="square" rtlCol="0">
            <a:spAutoFit/>
          </a:bodyPr>
          <a:lstStyle/>
          <a:p>
            <a:r>
              <a:rPr lang="en-US" altLang="ko-KR" sz="2000" dirty="0">
                <a:solidFill>
                  <a:schemeClr val="bg1"/>
                </a:solidFill>
              </a:rPr>
              <a:t>"</a:t>
            </a:r>
            <a:r>
              <a:rPr lang="ko-KR" altLang="en-US" sz="2000" dirty="0">
                <a:solidFill>
                  <a:schemeClr val="bg1"/>
                </a:solidFill>
              </a:rPr>
              <a:t>우리의 사역에서</a:t>
            </a:r>
            <a:r>
              <a:rPr lang="en-US" altLang="ko-KR" sz="2000" dirty="0">
                <a:solidFill>
                  <a:schemeClr val="bg1"/>
                </a:solidFill>
              </a:rPr>
              <a:t>, </a:t>
            </a:r>
            <a:r>
              <a:rPr lang="ko-KR" altLang="en-US" sz="2000" dirty="0">
                <a:solidFill>
                  <a:schemeClr val="bg1"/>
                </a:solidFill>
              </a:rPr>
              <a:t>신실한 현존의 요구는 스타일보다 실질에 우선권을 주는 특정한 겸손함을 의미합니다</a:t>
            </a:r>
            <a:r>
              <a:rPr lang="en-US" altLang="ko-KR" sz="2000" dirty="0">
                <a:solidFill>
                  <a:schemeClr val="bg1"/>
                </a:solidFill>
              </a:rPr>
              <a:t>;</a:t>
            </a:r>
            <a:r>
              <a:rPr lang="ko-KR" altLang="en-US" sz="2000" dirty="0">
                <a:solidFill>
                  <a:schemeClr val="bg1"/>
                </a:solidFill>
              </a:rPr>
              <a:t> </a:t>
            </a:r>
            <a:r>
              <a:rPr lang="ko-KR" altLang="en-US" sz="2000" dirty="0" err="1">
                <a:solidFill>
                  <a:schemeClr val="bg1"/>
                </a:solidFill>
              </a:rPr>
              <a:t>얕교</a:t>
            </a:r>
            <a:r>
              <a:rPr lang="ko-KR" altLang="en-US" sz="2000" dirty="0">
                <a:solidFill>
                  <a:schemeClr val="bg1"/>
                </a:solidFill>
              </a:rPr>
              <a:t> 짧은 시간보다  깊이</a:t>
            </a:r>
            <a:r>
              <a:rPr lang="en-US" altLang="ko-KR" sz="2000" dirty="0">
                <a:solidFill>
                  <a:schemeClr val="bg1"/>
                </a:solidFill>
              </a:rPr>
              <a:t>, </a:t>
            </a:r>
            <a:r>
              <a:rPr lang="ko-KR" altLang="en-US" sz="2000" dirty="0">
                <a:solidFill>
                  <a:schemeClr val="bg1"/>
                </a:solidFill>
              </a:rPr>
              <a:t>그리고 매끄러운 포장보다 품질</a:t>
            </a:r>
            <a:r>
              <a:rPr lang="en-US" altLang="ko-KR" sz="2000" dirty="0">
                <a:solidFill>
                  <a:schemeClr val="bg1"/>
                </a:solidFill>
              </a:rPr>
              <a:t>,</a:t>
            </a:r>
            <a:r>
              <a:rPr lang="ko-KR" altLang="en-US" sz="2000" dirty="0">
                <a:solidFill>
                  <a:schemeClr val="bg1"/>
                </a:solidFill>
              </a:rPr>
              <a:t> </a:t>
            </a:r>
            <a:r>
              <a:rPr lang="en-US" altLang="ko-KR" sz="2000" dirty="0">
                <a:solidFill>
                  <a:schemeClr val="bg1"/>
                </a:solidFill>
              </a:rPr>
              <a:t> </a:t>
            </a:r>
            <a:r>
              <a:rPr lang="ko-KR" altLang="en-US" sz="2000" dirty="0" err="1">
                <a:solidFill>
                  <a:schemeClr val="bg1"/>
                </a:solidFill>
              </a:rPr>
              <a:t>탁월함보다</a:t>
            </a:r>
            <a:r>
              <a:rPr lang="ko-KR" altLang="en-US" sz="2000" dirty="0">
                <a:solidFill>
                  <a:schemeClr val="bg1"/>
                </a:solidFill>
              </a:rPr>
              <a:t> 오랜 지속성이 중요합니다</a:t>
            </a:r>
            <a:r>
              <a:rPr lang="en-US" altLang="ko-KR" sz="2000" dirty="0">
                <a:solidFill>
                  <a:schemeClr val="bg1"/>
                </a:solidFill>
              </a:rPr>
              <a:t>.</a:t>
            </a:r>
          </a:p>
          <a:p>
            <a:r>
              <a:rPr lang="en-US" altLang="ko-KR" sz="2000" dirty="0">
                <a:solidFill>
                  <a:schemeClr val="bg1"/>
                </a:solidFill>
              </a:rPr>
              <a:t>“</a:t>
            </a:r>
            <a:r>
              <a:rPr lang="en-US" sz="2000" dirty="0">
                <a:solidFill>
                  <a:schemeClr val="bg1"/>
                </a:solidFill>
              </a:rPr>
              <a:t>In our tasks, the call of faithful presence implies a certain modesty that gives priority to </a:t>
            </a:r>
            <a:r>
              <a:rPr lang="en-US" sz="2000" b="1" u="sng" dirty="0">
                <a:solidFill>
                  <a:schemeClr val="bg1"/>
                </a:solidFill>
              </a:rPr>
              <a:t>substance over style; the enduring over the ephemeral, depth over breadth, and quality, skill, and excellence over slick packaging or “high production values.”</a:t>
            </a:r>
          </a:p>
          <a:p>
            <a:endParaRPr lang="en-US" u="sng" dirty="0">
              <a:solidFill>
                <a:schemeClr val="bg1"/>
              </a:solidFill>
            </a:endParaRPr>
          </a:p>
          <a:p>
            <a:r>
              <a:rPr lang="en-US" sz="1400" dirty="0">
                <a:solidFill>
                  <a:schemeClr val="bg1"/>
                </a:solidFill>
              </a:rPr>
              <a:t>Hunter, James Davison. To Change the World (p. 253). Oxford University Press. Kindle Edition. </a:t>
            </a:r>
          </a:p>
        </p:txBody>
      </p:sp>
      <p:pic>
        <p:nvPicPr>
          <p:cNvPr id="1026" name="Picture 2" descr="기독교는 어떻게 세상을 변화시키는가제임스 데이비슨 헌터 | 새물결플러스- 교보문고">
            <a:extLst>
              <a:ext uri="{FF2B5EF4-FFF2-40B4-BE49-F238E27FC236}">
                <a16:creationId xmlns:a16="http://schemas.microsoft.com/office/drawing/2014/main" id="{C839EDFB-2194-B691-7923-1187578E1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599" y="2132112"/>
            <a:ext cx="2534270" cy="370868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A14DE34-52A9-2F34-A9B4-E38DB4200395}"/>
              </a:ext>
            </a:extLst>
          </p:cNvPr>
          <p:cNvSpPr txBox="1"/>
          <p:nvPr/>
        </p:nvSpPr>
        <p:spPr>
          <a:xfrm>
            <a:off x="929365" y="1839724"/>
            <a:ext cx="6316103" cy="584775"/>
          </a:xfrm>
          <a:prstGeom prst="rect">
            <a:avLst/>
          </a:prstGeom>
          <a:noFill/>
        </p:spPr>
        <p:txBody>
          <a:bodyPr wrap="square" rtlCol="0">
            <a:spAutoFit/>
          </a:bodyPr>
          <a:lstStyle/>
          <a:p>
            <a:r>
              <a:rPr lang="en-US" sz="3200" b="1" dirty="0">
                <a:solidFill>
                  <a:schemeClr val="bg1"/>
                </a:solidFill>
              </a:rPr>
              <a:t>Faithful Presence &amp; Practice</a:t>
            </a:r>
          </a:p>
        </p:txBody>
      </p:sp>
    </p:spTree>
    <p:extLst>
      <p:ext uri="{BB962C8B-B14F-4D97-AF65-F5344CB8AC3E}">
        <p14:creationId xmlns:p14="http://schemas.microsoft.com/office/powerpoint/2010/main" val="3961815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3116D93D-5412-329A-5E44-DF3BAAF493D8}"/>
              </a:ext>
            </a:extLst>
          </p:cNvPr>
          <p:cNvSpPr txBox="1"/>
          <p:nvPr/>
        </p:nvSpPr>
        <p:spPr>
          <a:xfrm>
            <a:off x="2098964" y="377786"/>
            <a:ext cx="8375072" cy="1754326"/>
          </a:xfrm>
          <a:prstGeom prst="rect">
            <a:avLst/>
          </a:prstGeom>
          <a:noFill/>
        </p:spPr>
        <p:txBody>
          <a:bodyPr wrap="square" rtlCol="0">
            <a:spAutoFit/>
          </a:bodyPr>
          <a:lstStyle/>
          <a:p>
            <a:pPr algn="ctr"/>
            <a:r>
              <a:rPr lang="en-US" sz="3600" b="1" dirty="0">
                <a:solidFill>
                  <a:schemeClr val="bg1"/>
                </a:solidFill>
              </a:rPr>
              <a:t>PRS </a:t>
            </a:r>
            <a:br>
              <a:rPr lang="en-US" sz="3600" b="1" dirty="0">
                <a:solidFill>
                  <a:schemeClr val="bg1"/>
                </a:solidFill>
              </a:rPr>
            </a:br>
            <a:r>
              <a:rPr lang="ko-KR" altLang="en-US" sz="3600" b="1" dirty="0">
                <a:solidFill>
                  <a:schemeClr val="bg1"/>
                </a:solidFill>
              </a:rPr>
              <a:t>목적이 이끄는 </a:t>
            </a:r>
            <a:r>
              <a:rPr lang="en-US" altLang="ko-KR" sz="3600" b="1" dirty="0">
                <a:solidFill>
                  <a:schemeClr val="bg1"/>
                </a:solidFill>
              </a:rPr>
              <a:t>PRS </a:t>
            </a:r>
            <a:r>
              <a:rPr lang="ko-KR" altLang="en-US" sz="3600" b="1" dirty="0">
                <a:solidFill>
                  <a:schemeClr val="bg1"/>
                </a:solidFill>
              </a:rPr>
              <a:t>실행</a:t>
            </a:r>
          </a:p>
          <a:p>
            <a:pPr algn="ctr"/>
            <a:endParaRPr lang="en-US" sz="3600" b="1" dirty="0">
              <a:solidFill>
                <a:schemeClr val="bg1"/>
              </a:solidFill>
            </a:endParaRPr>
          </a:p>
        </p:txBody>
      </p:sp>
      <p:sp>
        <p:nvSpPr>
          <p:cNvPr id="5" name="TextBox 4">
            <a:extLst>
              <a:ext uri="{FF2B5EF4-FFF2-40B4-BE49-F238E27FC236}">
                <a16:creationId xmlns:a16="http://schemas.microsoft.com/office/drawing/2014/main" id="{30942771-A6F6-5498-E3DF-1DF2E894911A}"/>
              </a:ext>
            </a:extLst>
          </p:cNvPr>
          <p:cNvSpPr txBox="1"/>
          <p:nvPr/>
        </p:nvSpPr>
        <p:spPr>
          <a:xfrm>
            <a:off x="1524605" y="2633009"/>
            <a:ext cx="6402367" cy="4001095"/>
          </a:xfrm>
          <a:prstGeom prst="rect">
            <a:avLst/>
          </a:prstGeom>
          <a:noFill/>
        </p:spPr>
        <p:txBody>
          <a:bodyPr wrap="square" rtlCol="0">
            <a:spAutoFit/>
          </a:bodyPr>
          <a:lstStyle/>
          <a:p>
            <a:r>
              <a:rPr lang="en-US" altLang="ko-KR" sz="2400" dirty="0">
                <a:solidFill>
                  <a:schemeClr val="bg1"/>
                </a:solidFill>
              </a:rPr>
              <a:t>"</a:t>
            </a:r>
            <a:r>
              <a:rPr lang="ko-KR" altLang="en-US" sz="2400" dirty="0">
                <a:solidFill>
                  <a:schemeClr val="bg1"/>
                </a:solidFill>
              </a:rPr>
              <a:t>듣다</a:t>
            </a:r>
            <a:r>
              <a:rPr lang="en-US" altLang="ko-KR" sz="2400" dirty="0">
                <a:solidFill>
                  <a:schemeClr val="bg1"/>
                </a:solidFill>
              </a:rPr>
              <a:t>"</a:t>
            </a:r>
            <a:r>
              <a:rPr lang="ko-KR" altLang="en-US" sz="2400" dirty="0">
                <a:solidFill>
                  <a:schemeClr val="bg1"/>
                </a:solidFill>
              </a:rPr>
              <a:t>는 완전한 성경적 의미에서 학습된 것들에 대한 주의</a:t>
            </a:r>
            <a:r>
              <a:rPr lang="en-US" altLang="ko-KR" sz="2400" dirty="0">
                <a:solidFill>
                  <a:schemeClr val="bg1"/>
                </a:solidFill>
              </a:rPr>
              <a:t>, </a:t>
            </a:r>
            <a:r>
              <a:rPr lang="ko-KR" altLang="en-US" sz="2400" dirty="0">
                <a:solidFill>
                  <a:schemeClr val="bg1"/>
                </a:solidFill>
              </a:rPr>
              <a:t>동의</a:t>
            </a:r>
            <a:r>
              <a:rPr lang="en-US" altLang="ko-KR" sz="2400" dirty="0">
                <a:solidFill>
                  <a:schemeClr val="bg1"/>
                </a:solidFill>
              </a:rPr>
              <a:t>, </a:t>
            </a:r>
            <a:r>
              <a:rPr lang="ko-KR" altLang="en-US" sz="2400" dirty="0">
                <a:solidFill>
                  <a:schemeClr val="bg1"/>
                </a:solidFill>
              </a:rPr>
              <a:t>그리고 자신에게 적용하는 것을 의미한다</a:t>
            </a:r>
            <a:r>
              <a:rPr lang="en-US" altLang="ko-KR" sz="2400" dirty="0">
                <a:solidFill>
                  <a:schemeClr val="bg1"/>
                </a:solidFill>
              </a:rPr>
              <a:t>.</a:t>
            </a:r>
          </a:p>
          <a:p>
            <a:endParaRPr lang="en-US" sz="2400" b="1" dirty="0">
              <a:solidFill>
                <a:schemeClr val="bg1"/>
              </a:solidFill>
            </a:endParaRPr>
          </a:p>
          <a:p>
            <a:r>
              <a:rPr lang="en-US" sz="2400" b="1" dirty="0">
                <a:solidFill>
                  <a:schemeClr val="bg1"/>
                </a:solidFill>
              </a:rPr>
              <a:t>“Hear” </a:t>
            </a:r>
            <a:r>
              <a:rPr lang="en-US" sz="2400" dirty="0">
                <a:solidFill>
                  <a:schemeClr val="bg1"/>
                </a:solidFill>
              </a:rPr>
              <a:t>in its full biblical sense, implies attention, assent, and application to oneself of the things learned; it means listening with </a:t>
            </a:r>
            <a:r>
              <a:rPr lang="en-US" sz="2400" b="1" dirty="0">
                <a:solidFill>
                  <a:schemeClr val="bg1"/>
                </a:solidFill>
              </a:rPr>
              <a:t>a firm purpose to obey</a:t>
            </a:r>
            <a:r>
              <a:rPr lang="en-US" sz="2400" dirty="0">
                <a:solidFill>
                  <a:schemeClr val="bg1"/>
                </a:solidFill>
              </a:rPr>
              <a:t>, and then </a:t>
            </a:r>
            <a:r>
              <a:rPr lang="en-US" sz="2400" b="1" dirty="0">
                <a:solidFill>
                  <a:schemeClr val="bg1"/>
                </a:solidFill>
              </a:rPr>
              <a:t>doing</a:t>
            </a:r>
            <a:r>
              <a:rPr lang="en-US" sz="2400" dirty="0">
                <a:solidFill>
                  <a:schemeClr val="bg1"/>
                </a:solidFill>
              </a:rPr>
              <a:t> as God’s Word proves to require”</a:t>
            </a:r>
          </a:p>
          <a:p>
            <a:endParaRPr lang="en-US" sz="2400" dirty="0">
              <a:solidFill>
                <a:schemeClr val="bg1"/>
              </a:solidFill>
            </a:endParaRPr>
          </a:p>
          <a:p>
            <a:r>
              <a:rPr lang="en-US" sz="1400" dirty="0">
                <a:solidFill>
                  <a:schemeClr val="bg1"/>
                </a:solidFill>
              </a:rPr>
              <a:t>Packer, Ji.  God Has Spoken (p. 141)  Crossway Publication, 2021</a:t>
            </a:r>
          </a:p>
        </p:txBody>
      </p:sp>
      <p:sp>
        <p:nvSpPr>
          <p:cNvPr id="3" name="TextBox 2">
            <a:extLst>
              <a:ext uri="{FF2B5EF4-FFF2-40B4-BE49-F238E27FC236}">
                <a16:creationId xmlns:a16="http://schemas.microsoft.com/office/drawing/2014/main" id="{8A14DE34-52A9-2F34-A9B4-E38DB4200395}"/>
              </a:ext>
            </a:extLst>
          </p:cNvPr>
          <p:cNvSpPr txBox="1"/>
          <p:nvPr/>
        </p:nvSpPr>
        <p:spPr>
          <a:xfrm>
            <a:off x="929365" y="1839724"/>
            <a:ext cx="6316103" cy="584775"/>
          </a:xfrm>
          <a:prstGeom prst="rect">
            <a:avLst/>
          </a:prstGeom>
          <a:noFill/>
        </p:spPr>
        <p:txBody>
          <a:bodyPr wrap="square" rtlCol="0">
            <a:spAutoFit/>
          </a:bodyPr>
          <a:lstStyle/>
          <a:p>
            <a:r>
              <a:rPr lang="en-US" sz="3200" b="1" dirty="0">
                <a:solidFill>
                  <a:schemeClr val="bg1"/>
                </a:solidFill>
              </a:rPr>
              <a:t>Purposeful Listening</a:t>
            </a:r>
          </a:p>
        </p:txBody>
      </p:sp>
      <p:pic>
        <p:nvPicPr>
          <p:cNvPr id="7" name="Picture 2" descr="God Has Spoken - Packer, J I - 9781433572821 – Westminster Bookstore">
            <a:extLst>
              <a:ext uri="{FF2B5EF4-FFF2-40B4-BE49-F238E27FC236}">
                <a16:creationId xmlns:a16="http://schemas.microsoft.com/office/drawing/2014/main" id="{5EB4FB17-FDAC-E2D7-3AF6-E16805F917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25" r="-2" b="4327"/>
          <a:stretch/>
        </p:blipFill>
        <p:spPr bwMode="auto">
          <a:xfrm>
            <a:off x="8679090" y="2424499"/>
            <a:ext cx="2583545" cy="3648974"/>
          </a:xfrm>
          <a:custGeom>
            <a:avLst/>
            <a:gdLst/>
            <a:ahLst/>
            <a:cxnLst/>
            <a:rect l="l" t="t" r="r" b="b"/>
            <a:pathLst>
              <a:path w="4636517" h="6858000">
                <a:moveTo>
                  <a:pt x="0" y="0"/>
                </a:moveTo>
                <a:lnTo>
                  <a:pt x="4636517" y="0"/>
                </a:lnTo>
                <a:lnTo>
                  <a:pt x="463651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466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sp>
        <p:nvSpPr>
          <p:cNvPr id="2" name="TextBox 1">
            <a:extLst>
              <a:ext uri="{FF2B5EF4-FFF2-40B4-BE49-F238E27FC236}">
                <a16:creationId xmlns:a16="http://schemas.microsoft.com/office/drawing/2014/main" id="{3116D93D-5412-329A-5E44-DF3BAAF493D8}"/>
              </a:ext>
            </a:extLst>
          </p:cNvPr>
          <p:cNvSpPr txBox="1"/>
          <p:nvPr/>
        </p:nvSpPr>
        <p:spPr>
          <a:xfrm>
            <a:off x="2116217" y="277737"/>
            <a:ext cx="8375072" cy="1754326"/>
          </a:xfrm>
          <a:prstGeom prst="rect">
            <a:avLst/>
          </a:prstGeom>
          <a:noFill/>
        </p:spPr>
        <p:txBody>
          <a:bodyPr wrap="square" rtlCol="0">
            <a:spAutoFit/>
          </a:bodyPr>
          <a:lstStyle/>
          <a:p>
            <a:pPr algn="ctr"/>
            <a:r>
              <a:rPr lang="en-US" sz="3600" b="1" dirty="0">
                <a:solidFill>
                  <a:schemeClr val="bg1"/>
                </a:solidFill>
              </a:rPr>
              <a:t>PRS </a:t>
            </a:r>
            <a:br>
              <a:rPr lang="en-US" sz="3600" b="1" dirty="0">
                <a:solidFill>
                  <a:schemeClr val="bg1"/>
                </a:solidFill>
              </a:rPr>
            </a:br>
            <a:r>
              <a:rPr lang="ko-KR" altLang="en-US" sz="3600" b="1" dirty="0">
                <a:solidFill>
                  <a:schemeClr val="bg1"/>
                </a:solidFill>
              </a:rPr>
              <a:t>목적이 이끄는 </a:t>
            </a:r>
            <a:r>
              <a:rPr lang="en-US" altLang="ko-KR" sz="3600" b="1" dirty="0">
                <a:solidFill>
                  <a:schemeClr val="bg1"/>
                </a:solidFill>
              </a:rPr>
              <a:t>PRS </a:t>
            </a:r>
            <a:r>
              <a:rPr lang="ko-KR" altLang="en-US" sz="3600" b="1" dirty="0">
                <a:solidFill>
                  <a:schemeClr val="bg1"/>
                </a:solidFill>
              </a:rPr>
              <a:t>실행</a:t>
            </a:r>
          </a:p>
          <a:p>
            <a:pPr algn="ctr"/>
            <a:endParaRPr lang="en-US" sz="3600" b="1" dirty="0">
              <a:solidFill>
                <a:schemeClr val="bg1"/>
              </a:solidFill>
            </a:endParaRPr>
          </a:p>
        </p:txBody>
      </p:sp>
      <p:sp>
        <p:nvSpPr>
          <p:cNvPr id="5" name="TextBox 4">
            <a:extLst>
              <a:ext uri="{FF2B5EF4-FFF2-40B4-BE49-F238E27FC236}">
                <a16:creationId xmlns:a16="http://schemas.microsoft.com/office/drawing/2014/main" id="{30942771-A6F6-5498-E3DF-1DF2E894911A}"/>
              </a:ext>
            </a:extLst>
          </p:cNvPr>
          <p:cNvSpPr txBox="1"/>
          <p:nvPr/>
        </p:nvSpPr>
        <p:spPr>
          <a:xfrm>
            <a:off x="837351" y="2447473"/>
            <a:ext cx="6402367" cy="3785652"/>
          </a:xfrm>
          <a:prstGeom prst="rect">
            <a:avLst/>
          </a:prstGeom>
          <a:noFill/>
        </p:spPr>
        <p:txBody>
          <a:bodyPr wrap="square" rtlCol="0">
            <a:spAutoFit/>
          </a:bodyPr>
          <a:lstStyle/>
          <a:p>
            <a:r>
              <a:rPr lang="en-US" altLang="ko-KR" sz="2000" dirty="0">
                <a:solidFill>
                  <a:schemeClr val="bg1"/>
                </a:solidFill>
              </a:rPr>
              <a:t>"</a:t>
            </a:r>
            <a:r>
              <a:rPr lang="ko-KR" altLang="en-US" sz="2000" dirty="0">
                <a:solidFill>
                  <a:schemeClr val="bg1"/>
                </a:solidFill>
              </a:rPr>
              <a:t>복음의 메시지에 관심을 갖게 하는 것은 그런 세상에서 어려운 일이 아닙니다</a:t>
            </a:r>
            <a:r>
              <a:rPr lang="en-US" altLang="ko-KR" sz="2000" dirty="0">
                <a:solidFill>
                  <a:schemeClr val="bg1"/>
                </a:solidFill>
              </a:rPr>
              <a:t>; </a:t>
            </a:r>
            <a:r>
              <a:rPr lang="ko-KR" altLang="en-US" sz="2000" dirty="0">
                <a:solidFill>
                  <a:schemeClr val="bg1"/>
                </a:solidFill>
              </a:rPr>
              <a:t>그 관심을 지속시키는 것은 매우 어렵습니다</a:t>
            </a:r>
            <a:r>
              <a:rPr lang="en-US" altLang="ko-KR" sz="2000" dirty="0">
                <a:solidFill>
                  <a:schemeClr val="bg1"/>
                </a:solidFill>
              </a:rPr>
              <a:t>. </a:t>
            </a:r>
            <a:r>
              <a:rPr lang="ko-KR" altLang="en-US" sz="2000" dirty="0">
                <a:solidFill>
                  <a:schemeClr val="bg1"/>
                </a:solidFill>
              </a:rPr>
              <a:t>우리 문화에서 수백만 명의 사람들이 그리스도를 위해 결정을 내리지만</a:t>
            </a:r>
            <a:r>
              <a:rPr lang="en-US" altLang="ko-KR" sz="2000" dirty="0">
                <a:solidFill>
                  <a:schemeClr val="bg1"/>
                </a:solidFill>
              </a:rPr>
              <a:t>, </a:t>
            </a:r>
            <a:r>
              <a:rPr lang="ko-KR" altLang="en-US" sz="2000" dirty="0">
                <a:solidFill>
                  <a:schemeClr val="bg1"/>
                </a:solidFill>
              </a:rPr>
              <a:t>끔찍한 소모율이 있다</a:t>
            </a:r>
            <a:r>
              <a:rPr lang="en-US" altLang="ko-KR" sz="2000" dirty="0">
                <a:solidFill>
                  <a:schemeClr val="bg1"/>
                </a:solidFill>
              </a:rPr>
              <a:t>. </a:t>
            </a:r>
            <a:r>
              <a:rPr lang="ko-KR" altLang="en-US" sz="2000" dirty="0">
                <a:solidFill>
                  <a:schemeClr val="bg1"/>
                </a:solidFill>
              </a:rPr>
              <a:t>많은 이들이 다시 태어났다고 주장하지만 성숙한 기독교 제자가 될 수 있는 증거는 희박하다</a:t>
            </a:r>
            <a:r>
              <a:rPr lang="en-US" altLang="ko-KR" sz="2000" dirty="0">
                <a:solidFill>
                  <a:schemeClr val="bg1"/>
                </a:solidFill>
              </a:rPr>
              <a:t>.</a:t>
            </a:r>
          </a:p>
          <a:p>
            <a:br>
              <a:rPr lang="en-US" altLang="ko-KR" sz="2000" dirty="0">
                <a:solidFill>
                  <a:schemeClr val="bg1"/>
                </a:solidFill>
              </a:rPr>
            </a:br>
            <a:r>
              <a:rPr lang="en-US" altLang="ko-KR" sz="2000" dirty="0">
                <a:solidFill>
                  <a:schemeClr val="bg1"/>
                </a:solidFill>
              </a:rPr>
              <a:t>"</a:t>
            </a:r>
            <a:r>
              <a:rPr lang="ko-KR" altLang="en-US" sz="2000" dirty="0">
                <a:solidFill>
                  <a:schemeClr val="bg1"/>
                </a:solidFill>
              </a:rPr>
              <a:t>우리 세계에는 종교적인 경험을 위한 훌륭한 시장이 있습니다</a:t>
            </a:r>
            <a:r>
              <a:rPr lang="en-US" altLang="ko-KR" sz="2000" dirty="0">
                <a:solidFill>
                  <a:schemeClr val="bg1"/>
                </a:solidFill>
              </a:rPr>
              <a:t>; </a:t>
            </a:r>
            <a:r>
              <a:rPr lang="ko-KR" altLang="en-US" sz="2000" dirty="0">
                <a:solidFill>
                  <a:schemeClr val="bg1"/>
                </a:solidFill>
              </a:rPr>
              <a:t>인내심 있는 덕목 획득에 대한 열의가 거의 없으며</a:t>
            </a:r>
            <a:r>
              <a:rPr lang="en-US" altLang="ko-KR" sz="2000" dirty="0">
                <a:solidFill>
                  <a:schemeClr val="bg1"/>
                </a:solidFill>
              </a:rPr>
              <a:t>, </a:t>
            </a:r>
            <a:r>
              <a:rPr lang="ko-KR" altLang="en-US" sz="2000" dirty="0">
                <a:solidFill>
                  <a:schemeClr val="bg1"/>
                </a:solidFill>
              </a:rPr>
              <a:t>이전 세대의 기독교인들이 신성하다고 불렀던 것에 대한 오랜 견습에 가입하려는 의향이 거의 없습니다</a:t>
            </a:r>
            <a:r>
              <a:rPr lang="en-US" altLang="ko-KR" sz="2000" dirty="0">
                <a:solidFill>
                  <a:schemeClr val="bg1"/>
                </a:solidFill>
              </a:rPr>
              <a:t>."</a:t>
            </a:r>
            <a:endParaRPr lang="en-US" sz="1200" dirty="0">
              <a:solidFill>
                <a:schemeClr val="bg1"/>
              </a:solidFill>
            </a:endParaRPr>
          </a:p>
        </p:txBody>
      </p:sp>
      <p:sp>
        <p:nvSpPr>
          <p:cNvPr id="3" name="TextBox 2">
            <a:extLst>
              <a:ext uri="{FF2B5EF4-FFF2-40B4-BE49-F238E27FC236}">
                <a16:creationId xmlns:a16="http://schemas.microsoft.com/office/drawing/2014/main" id="{8A14DE34-52A9-2F34-A9B4-E38DB4200395}"/>
              </a:ext>
            </a:extLst>
          </p:cNvPr>
          <p:cNvSpPr txBox="1"/>
          <p:nvPr/>
        </p:nvSpPr>
        <p:spPr>
          <a:xfrm>
            <a:off x="568776" y="1684963"/>
            <a:ext cx="6316103" cy="584775"/>
          </a:xfrm>
          <a:prstGeom prst="rect">
            <a:avLst/>
          </a:prstGeom>
          <a:noFill/>
        </p:spPr>
        <p:txBody>
          <a:bodyPr wrap="square" rtlCol="0">
            <a:spAutoFit/>
          </a:bodyPr>
          <a:lstStyle/>
          <a:p>
            <a:r>
              <a:rPr lang="en-US" sz="3200" b="1" dirty="0">
                <a:solidFill>
                  <a:schemeClr val="bg1"/>
                </a:solidFill>
              </a:rPr>
              <a:t>Purposeful Listening</a:t>
            </a:r>
          </a:p>
        </p:txBody>
      </p:sp>
      <p:pic>
        <p:nvPicPr>
          <p:cNvPr id="3074" name="Picture 2" descr="한 길 가는 순례자(A Long Obedience in the Same Direction) :: 두란노몰">
            <a:extLst>
              <a:ext uri="{FF2B5EF4-FFF2-40B4-BE49-F238E27FC236}">
                <a16:creationId xmlns:a16="http://schemas.microsoft.com/office/drawing/2014/main" id="{BC38DA0F-7B2A-8D24-2E9F-ED90DABE30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14" r="17234"/>
          <a:stretch/>
        </p:blipFill>
        <p:spPr bwMode="auto">
          <a:xfrm>
            <a:off x="10093036" y="197933"/>
            <a:ext cx="1853846" cy="28942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8A38B3-514E-110D-ABF1-7251F43CBE32}"/>
              </a:ext>
            </a:extLst>
          </p:cNvPr>
          <p:cNvSpPr txBox="1"/>
          <p:nvPr/>
        </p:nvSpPr>
        <p:spPr>
          <a:xfrm>
            <a:off x="7453655" y="1684963"/>
            <a:ext cx="4382219" cy="4893647"/>
          </a:xfrm>
          <a:prstGeom prst="rect">
            <a:avLst/>
          </a:prstGeom>
          <a:noFill/>
        </p:spPr>
        <p:txBody>
          <a:bodyPr wrap="square" rtlCol="0">
            <a:spAutoFit/>
          </a:bodyPr>
          <a:lstStyle/>
          <a:p>
            <a:r>
              <a:rPr lang="en-US" dirty="0">
                <a:solidFill>
                  <a:schemeClr val="bg1"/>
                </a:solidFill>
              </a:rPr>
              <a:t>“It is not difficult in such a world to get a person interested in the message of the gospel; it is terrifically </a:t>
            </a:r>
            <a:r>
              <a:rPr lang="en-US" b="1" u="sng" dirty="0">
                <a:solidFill>
                  <a:schemeClr val="bg1"/>
                </a:solidFill>
              </a:rPr>
              <a:t>difficult to sustain the interest.</a:t>
            </a:r>
            <a:r>
              <a:rPr lang="en-US" dirty="0">
                <a:solidFill>
                  <a:schemeClr val="bg1"/>
                </a:solidFill>
              </a:rPr>
              <a:t> Millions of people in our culture make decisions for Christ, but there is a dreadful attrition rate. Many claim to have been born again, but </a:t>
            </a:r>
            <a:r>
              <a:rPr lang="en-US" b="1" u="sng" dirty="0">
                <a:solidFill>
                  <a:schemeClr val="bg1"/>
                </a:solidFill>
              </a:rPr>
              <a:t>the evidence for mature Christian discipleship is slim</a:t>
            </a:r>
            <a:r>
              <a:rPr lang="en-US" dirty="0">
                <a:solidFill>
                  <a:schemeClr val="bg1"/>
                </a:solidFill>
              </a:rPr>
              <a:t>.”</a:t>
            </a:r>
          </a:p>
          <a:p>
            <a:r>
              <a:rPr lang="en-US" dirty="0">
                <a:solidFill>
                  <a:schemeClr val="bg1"/>
                </a:solidFill>
              </a:rPr>
              <a:t>“There is a great market for religious experience in our world; there is little enthusiasm for the patient acquisition of virtue, </a:t>
            </a:r>
            <a:r>
              <a:rPr lang="en-US" b="1" dirty="0">
                <a:solidFill>
                  <a:schemeClr val="bg1"/>
                </a:solidFill>
              </a:rPr>
              <a:t>little inclination to sign up for </a:t>
            </a:r>
            <a:r>
              <a:rPr lang="en-US" b="1" u="sng" dirty="0">
                <a:solidFill>
                  <a:schemeClr val="bg1"/>
                </a:solidFill>
              </a:rPr>
              <a:t>a long apprenticeship </a:t>
            </a:r>
            <a:r>
              <a:rPr lang="en-US" dirty="0">
                <a:solidFill>
                  <a:schemeClr val="bg1"/>
                </a:solidFill>
              </a:rPr>
              <a:t>in what earlier generations of Christians called holiness.”</a:t>
            </a:r>
          </a:p>
          <a:p>
            <a:endParaRPr lang="en-US" dirty="0">
              <a:solidFill>
                <a:schemeClr val="bg1"/>
              </a:solidFill>
            </a:endParaRPr>
          </a:p>
          <a:p>
            <a:r>
              <a:rPr lang="en-US" sz="1200" dirty="0">
                <a:solidFill>
                  <a:schemeClr val="bg1"/>
                </a:solidFill>
              </a:rPr>
              <a:t>Peterson, Eugene H.. A Long Obedience in the Same Direction (The IVP Signature Collection) (p. 10). InterVarsity</a:t>
            </a:r>
            <a:endParaRPr lang="en-US" dirty="0"/>
          </a:p>
        </p:txBody>
      </p:sp>
    </p:spTree>
    <p:extLst>
      <p:ext uri="{BB962C8B-B14F-4D97-AF65-F5344CB8AC3E}">
        <p14:creationId xmlns:p14="http://schemas.microsoft.com/office/powerpoint/2010/main" val="8910457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pic>
        <p:nvPicPr>
          <p:cNvPr id="3" name="그림 2" descr="텍스트이(가) 표시된 사진&#10;&#10;자동 생성된 설명">
            <a:extLst>
              <a:ext uri="{FF2B5EF4-FFF2-40B4-BE49-F238E27FC236}">
                <a16:creationId xmlns:a16="http://schemas.microsoft.com/office/drawing/2014/main" id="{245528E2-A5FE-4CE6-871B-A4269BB12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4" y="1820122"/>
            <a:ext cx="3663893" cy="2173140"/>
          </a:xfrm>
          <a:prstGeom prst="rect">
            <a:avLst/>
          </a:prstGeom>
        </p:spPr>
      </p:pic>
      <p:sp>
        <p:nvSpPr>
          <p:cNvPr id="4" name="직사각형 3">
            <a:extLst>
              <a:ext uri="{FF2B5EF4-FFF2-40B4-BE49-F238E27FC236}">
                <a16:creationId xmlns:a16="http://schemas.microsoft.com/office/drawing/2014/main" id="{080E5893-89B8-48EA-A758-40D603EB78A3}"/>
              </a:ext>
            </a:extLst>
          </p:cNvPr>
          <p:cNvSpPr/>
          <p:nvPr/>
        </p:nvSpPr>
        <p:spPr>
          <a:xfrm>
            <a:off x="2199132" y="4405292"/>
            <a:ext cx="8113776" cy="954107"/>
          </a:xfrm>
          <a:prstGeom prst="rect">
            <a:avLst/>
          </a:prstGeom>
        </p:spPr>
        <p:txBody>
          <a:bodyPr>
            <a:spAutoFit/>
          </a:bodyPr>
          <a:lstStyle/>
          <a:p>
            <a:pPr algn="ctr" fontAlgn="base"/>
            <a:r>
              <a:rPr lang="en-US" altLang="ko-KR" sz="1400" dirty="0">
                <a:solidFill>
                  <a:schemeClr val="bg1"/>
                </a:solidFill>
                <a:latin typeface="Noto Sans CJK KR Medium" panose="020B0500000000000000" pitchFamily="34" charset="-128"/>
                <a:ea typeface="Noto Sans CJK KR Medium" panose="020B0500000000000000" pitchFamily="34" charset="-128"/>
              </a:rPr>
              <a:t>“</a:t>
            </a:r>
            <a:r>
              <a:rPr lang="ko-KR" altLang="en-US" sz="1400" dirty="0">
                <a:solidFill>
                  <a:schemeClr val="bg1"/>
                </a:solidFill>
                <a:latin typeface="Noto Sans CJK KR Medium" panose="020B0500000000000000" pitchFamily="34" charset="-128"/>
                <a:ea typeface="Noto Sans CJK KR Medium" panose="020B0500000000000000" pitchFamily="34" charset="-128"/>
              </a:rPr>
              <a:t>내가 이를 때까지</a:t>
            </a:r>
            <a:r>
              <a:rPr lang="en-US" altLang="ko-KR" sz="1400" dirty="0">
                <a:solidFill>
                  <a:schemeClr val="bg1"/>
                </a:solidFill>
                <a:latin typeface="Noto Sans CJK KR Medium" panose="020B0500000000000000" pitchFamily="34" charset="-128"/>
                <a:ea typeface="Noto Sans CJK KR Medium" panose="020B0500000000000000" pitchFamily="34" charset="-128"/>
              </a:rPr>
              <a:t> </a:t>
            </a:r>
            <a:r>
              <a:rPr lang="ko-KR" altLang="en-US" sz="1400" dirty="0">
                <a:solidFill>
                  <a:schemeClr val="bg1"/>
                </a:solidFill>
                <a:latin typeface="Noto Sans CJK KR Medium" panose="020B0500000000000000" pitchFamily="34" charset="-128"/>
                <a:ea typeface="Noto Sans CJK KR Medium" panose="020B0500000000000000" pitchFamily="34" charset="-128"/>
              </a:rPr>
              <a:t>읽는 것과 권하는 것과</a:t>
            </a:r>
            <a:r>
              <a:rPr lang="en-US" altLang="ko-KR" sz="1400" dirty="0">
                <a:solidFill>
                  <a:schemeClr val="bg1"/>
                </a:solidFill>
                <a:latin typeface="Noto Sans CJK KR Medium" panose="020B0500000000000000" pitchFamily="34" charset="-128"/>
                <a:ea typeface="Noto Sans CJK KR Medium" panose="020B0500000000000000" pitchFamily="34" charset="-128"/>
              </a:rPr>
              <a:t> </a:t>
            </a:r>
            <a:r>
              <a:rPr lang="ko-KR" altLang="en-US" sz="1400" dirty="0">
                <a:solidFill>
                  <a:schemeClr val="bg1"/>
                </a:solidFill>
                <a:latin typeface="Noto Sans CJK KR Medium" panose="020B0500000000000000" pitchFamily="34" charset="-128"/>
                <a:ea typeface="Noto Sans CJK KR Medium" panose="020B0500000000000000" pitchFamily="34" charset="-128"/>
              </a:rPr>
              <a:t>가르치는 것에 전념하라</a:t>
            </a:r>
            <a:r>
              <a:rPr lang="en-US" altLang="ko-KR" sz="1400" dirty="0">
                <a:solidFill>
                  <a:schemeClr val="bg1"/>
                </a:solidFill>
                <a:latin typeface="Noto Sans CJK KR Medium" panose="020B0500000000000000" pitchFamily="34" charset="-128"/>
                <a:ea typeface="Noto Sans CJK KR Medium" panose="020B0500000000000000" pitchFamily="34" charset="-128"/>
              </a:rPr>
              <a:t>” </a:t>
            </a:r>
            <a:r>
              <a:rPr lang="en-US" altLang="ko-KR" sz="1200" dirty="0">
                <a:solidFill>
                  <a:schemeClr val="bg1"/>
                </a:solidFill>
                <a:latin typeface="Noto Sans CJK KR Medium" panose="020B0500000000000000" pitchFamily="34" charset="-128"/>
                <a:ea typeface="Noto Sans CJK KR Medium" panose="020B0500000000000000" pitchFamily="34" charset="-128"/>
              </a:rPr>
              <a:t>(</a:t>
            </a:r>
            <a:r>
              <a:rPr lang="ko-KR" altLang="en-US" sz="1200" dirty="0" err="1">
                <a:solidFill>
                  <a:schemeClr val="bg1"/>
                </a:solidFill>
                <a:latin typeface="Noto Sans CJK KR Medium" panose="020B0500000000000000" pitchFamily="34" charset="-128"/>
                <a:ea typeface="Noto Sans CJK KR Medium" panose="020B0500000000000000" pitchFamily="34" charset="-128"/>
              </a:rPr>
              <a:t>디모데전서</a:t>
            </a:r>
            <a:r>
              <a:rPr lang="ko-KR" altLang="en-US" sz="1200" dirty="0">
                <a:solidFill>
                  <a:schemeClr val="bg1"/>
                </a:solidFill>
                <a:latin typeface="Noto Sans CJK KR Medium" panose="020B0500000000000000" pitchFamily="34" charset="-128"/>
                <a:ea typeface="Noto Sans CJK KR Medium" panose="020B0500000000000000" pitchFamily="34" charset="-128"/>
              </a:rPr>
              <a:t> </a:t>
            </a:r>
            <a:r>
              <a:rPr lang="en-US" altLang="ko-KR" sz="1200" dirty="0">
                <a:solidFill>
                  <a:schemeClr val="bg1"/>
                </a:solidFill>
                <a:latin typeface="Noto Sans CJK KR Medium" panose="020B0500000000000000" pitchFamily="34" charset="-128"/>
                <a:ea typeface="Noto Sans CJK KR Medium" panose="020B0500000000000000" pitchFamily="34" charset="-128"/>
              </a:rPr>
              <a:t>4:13)</a:t>
            </a:r>
          </a:p>
          <a:p>
            <a:pPr algn="ctr" fontAlgn="base"/>
            <a:endParaRPr lang="en-US" altLang="ko-KR" sz="1200" dirty="0">
              <a:solidFill>
                <a:schemeClr val="bg1"/>
              </a:solidFill>
              <a:effectLst/>
              <a:latin typeface="Noto Sans CJK KR Medium" panose="020B0500000000000000" pitchFamily="34" charset="-128"/>
              <a:ea typeface="Noto Sans CJK KR Medium" panose="020B0500000000000000" pitchFamily="34" charset="-128"/>
            </a:endParaRPr>
          </a:p>
          <a:p>
            <a:pPr algn="ctr" fontAlgn="base"/>
            <a:r>
              <a:rPr lang="en-US" altLang="ko-KR" sz="1400" dirty="0">
                <a:solidFill>
                  <a:schemeClr val="bg1"/>
                </a:solidFill>
                <a:latin typeface="Noto Sans CJK KR Medium" panose="020B0500000000000000" pitchFamily="34" charset="-128"/>
                <a:ea typeface="Noto Sans CJK KR Medium" panose="020B0500000000000000" pitchFamily="34" charset="-128"/>
              </a:rPr>
              <a:t>Until I come, devote yourself to the </a:t>
            </a:r>
            <a:r>
              <a:rPr lang="en-US" altLang="ko-KR" sz="1400" dirty="0">
                <a:solidFill>
                  <a:schemeClr val="accent4">
                    <a:lumMod val="40000"/>
                    <a:lumOff val="60000"/>
                  </a:schemeClr>
                </a:solidFill>
                <a:latin typeface="Noto Sans CJK KR Medium" panose="020B0500000000000000" pitchFamily="34" charset="-128"/>
                <a:ea typeface="Noto Sans CJK KR Medium" panose="020B0500000000000000" pitchFamily="34" charset="-128"/>
              </a:rPr>
              <a:t>public reading of Scripture</a:t>
            </a:r>
            <a:r>
              <a:rPr lang="en-US" altLang="ko-KR" sz="1400" dirty="0">
                <a:solidFill>
                  <a:schemeClr val="bg1"/>
                </a:solidFill>
                <a:latin typeface="Noto Sans CJK KR Medium" panose="020B0500000000000000" pitchFamily="34" charset="-128"/>
                <a:ea typeface="Noto Sans CJK KR Medium" panose="020B0500000000000000" pitchFamily="34" charset="-128"/>
              </a:rPr>
              <a:t>, </a:t>
            </a:r>
          </a:p>
          <a:p>
            <a:pPr algn="ctr" fontAlgn="base"/>
            <a:r>
              <a:rPr lang="en-US" altLang="ko-KR" sz="1400" dirty="0">
                <a:solidFill>
                  <a:schemeClr val="bg1"/>
                </a:solidFill>
                <a:latin typeface="Noto Sans CJK KR Medium" panose="020B0500000000000000" pitchFamily="34" charset="-128"/>
                <a:ea typeface="Noto Sans CJK KR Medium" panose="020B0500000000000000" pitchFamily="34" charset="-128"/>
              </a:rPr>
              <a:t>to </a:t>
            </a:r>
            <a:r>
              <a:rPr lang="en-US" altLang="ko-KR" sz="1400" dirty="0">
                <a:solidFill>
                  <a:schemeClr val="accent4">
                    <a:lumMod val="40000"/>
                    <a:lumOff val="60000"/>
                  </a:schemeClr>
                </a:solidFill>
                <a:latin typeface="Noto Sans CJK KR Medium" panose="020B0500000000000000" pitchFamily="34" charset="-128"/>
                <a:ea typeface="Noto Sans CJK KR Medium" panose="020B0500000000000000" pitchFamily="34" charset="-128"/>
              </a:rPr>
              <a:t>preaching </a:t>
            </a:r>
            <a:r>
              <a:rPr lang="en-US" altLang="ko-KR" sz="1400" dirty="0">
                <a:solidFill>
                  <a:schemeClr val="bg1"/>
                </a:solidFill>
                <a:latin typeface="Noto Sans CJK KR Medium" panose="020B0500000000000000" pitchFamily="34" charset="-128"/>
                <a:ea typeface="Noto Sans CJK KR Medium" panose="020B0500000000000000" pitchFamily="34" charset="-128"/>
              </a:rPr>
              <a:t>and to </a:t>
            </a:r>
            <a:r>
              <a:rPr lang="en-US" altLang="ko-KR" sz="1400" dirty="0">
                <a:solidFill>
                  <a:schemeClr val="accent4">
                    <a:lumMod val="40000"/>
                    <a:lumOff val="60000"/>
                  </a:schemeClr>
                </a:solidFill>
                <a:latin typeface="Noto Sans CJK KR Medium" panose="020B0500000000000000" pitchFamily="34" charset="-128"/>
                <a:ea typeface="Noto Sans CJK KR Medium" panose="020B0500000000000000" pitchFamily="34" charset="-128"/>
              </a:rPr>
              <a:t>teaching</a:t>
            </a:r>
            <a:r>
              <a:rPr lang="en-US" altLang="ko-KR" sz="1400" dirty="0">
                <a:solidFill>
                  <a:schemeClr val="bg1"/>
                </a:solidFill>
                <a:latin typeface="Noto Sans CJK KR Medium" panose="020B0500000000000000" pitchFamily="34" charset="-128"/>
                <a:ea typeface="Noto Sans CJK KR Medium" panose="020B0500000000000000" pitchFamily="34" charset="-128"/>
              </a:rPr>
              <a:t>. </a:t>
            </a:r>
            <a:r>
              <a:rPr lang="ko-KR" altLang="en-US" sz="1400" dirty="0">
                <a:solidFill>
                  <a:schemeClr val="bg1"/>
                </a:solidFill>
                <a:latin typeface="Noto Sans CJK KR Medium" panose="020B0500000000000000" pitchFamily="34" charset="-128"/>
                <a:ea typeface="Noto Sans CJK KR Medium" panose="020B0500000000000000" pitchFamily="34" charset="-128"/>
              </a:rPr>
              <a:t> </a:t>
            </a:r>
            <a:r>
              <a:rPr lang="en-US" altLang="ko-KR" sz="1100" dirty="0">
                <a:solidFill>
                  <a:schemeClr val="bg1"/>
                </a:solidFill>
                <a:effectLst/>
                <a:latin typeface="Noto Sans CJK KR Medium" panose="020B0500000000000000" pitchFamily="34" charset="-128"/>
                <a:ea typeface="Noto Sans CJK KR Medium" panose="020B0500000000000000" pitchFamily="34" charset="-128"/>
              </a:rPr>
              <a:t>(1 Timothy</a:t>
            </a:r>
            <a:r>
              <a:rPr lang="ko-KR" altLang="en-US" sz="1100" dirty="0">
                <a:solidFill>
                  <a:schemeClr val="bg1"/>
                </a:solidFill>
                <a:effectLst/>
                <a:latin typeface="Noto Sans CJK KR Medium" panose="020B0500000000000000" pitchFamily="34" charset="-128"/>
                <a:ea typeface="Noto Sans CJK KR Medium" panose="020B0500000000000000" pitchFamily="34" charset="-128"/>
              </a:rPr>
              <a:t> </a:t>
            </a:r>
            <a:r>
              <a:rPr lang="en-US" altLang="ko-KR" sz="1100" dirty="0">
                <a:solidFill>
                  <a:schemeClr val="bg1"/>
                </a:solidFill>
                <a:effectLst/>
                <a:latin typeface="Noto Sans CJK KR Medium" panose="020B0500000000000000" pitchFamily="34" charset="-128"/>
                <a:ea typeface="Noto Sans CJK KR Medium" panose="020B0500000000000000" pitchFamily="34" charset="-128"/>
              </a:rPr>
              <a:t>4:13)</a:t>
            </a:r>
            <a:r>
              <a:rPr lang="ko-KR" altLang="en-US" sz="1100" dirty="0">
                <a:solidFill>
                  <a:schemeClr val="bg1"/>
                </a:solidFill>
                <a:effectLst/>
                <a:latin typeface="Noto Sans CJK KR Medium" panose="020B0500000000000000" pitchFamily="34" charset="-128"/>
                <a:ea typeface="Noto Sans CJK KR Medium" panose="020B0500000000000000" pitchFamily="34" charset="-128"/>
              </a:rPr>
              <a:t> </a:t>
            </a:r>
          </a:p>
        </p:txBody>
      </p:sp>
    </p:spTree>
    <p:extLst>
      <p:ext uri="{BB962C8B-B14F-4D97-AF65-F5344CB8AC3E}">
        <p14:creationId xmlns:p14="http://schemas.microsoft.com/office/powerpoint/2010/main" val="15345591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a:extLst>
              <a:ext uri="{FF2B5EF4-FFF2-40B4-BE49-F238E27FC236}">
                <a16:creationId xmlns:a16="http://schemas.microsoft.com/office/drawing/2014/main" id="{85481B80-33A2-4443-8CD2-34B310A10A7A}"/>
              </a:ext>
            </a:extLst>
          </p:cNvPr>
          <p:cNvPicPr>
            <a:picLocks noChangeAspect="1"/>
          </p:cNvPicPr>
          <p:nvPr/>
        </p:nvPicPr>
        <p:blipFill>
          <a:blip r:embed="rId2"/>
          <a:stretch>
            <a:fillRect/>
          </a:stretch>
        </p:blipFill>
        <p:spPr>
          <a:xfrm>
            <a:off x="0" y="0"/>
            <a:ext cx="12192000" cy="6857999"/>
          </a:xfrm>
          <a:prstGeom prst="rect">
            <a:avLst/>
          </a:prstGeom>
        </p:spPr>
      </p:pic>
      <p:pic>
        <p:nvPicPr>
          <p:cNvPr id="3" name="그림 2" descr="텍스트이(가) 표시된 사진&#10;&#10;자동 생성된 설명">
            <a:extLst>
              <a:ext uri="{FF2B5EF4-FFF2-40B4-BE49-F238E27FC236}">
                <a16:creationId xmlns:a16="http://schemas.microsoft.com/office/drawing/2014/main" id="{245528E2-A5FE-4CE6-871B-A4269BB123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4054" y="1820122"/>
            <a:ext cx="3663893" cy="2173140"/>
          </a:xfrm>
          <a:prstGeom prst="rect">
            <a:avLst/>
          </a:prstGeom>
        </p:spPr>
      </p:pic>
      <p:sp>
        <p:nvSpPr>
          <p:cNvPr id="4" name="직사각형 3">
            <a:extLst>
              <a:ext uri="{FF2B5EF4-FFF2-40B4-BE49-F238E27FC236}">
                <a16:creationId xmlns:a16="http://schemas.microsoft.com/office/drawing/2014/main" id="{080E5893-89B8-48EA-A758-40D603EB78A3}"/>
              </a:ext>
            </a:extLst>
          </p:cNvPr>
          <p:cNvSpPr/>
          <p:nvPr/>
        </p:nvSpPr>
        <p:spPr>
          <a:xfrm>
            <a:off x="2199132" y="4405292"/>
            <a:ext cx="8113776" cy="954107"/>
          </a:xfrm>
          <a:prstGeom prst="rect">
            <a:avLst/>
          </a:prstGeom>
        </p:spPr>
        <p:txBody>
          <a:bodyPr>
            <a:spAutoFit/>
          </a:bodyPr>
          <a:lstStyle/>
          <a:p>
            <a:pPr algn="ctr" fontAlgn="base"/>
            <a:r>
              <a:rPr lang="en-US" altLang="ko-KR" sz="1400" dirty="0">
                <a:solidFill>
                  <a:schemeClr val="bg1"/>
                </a:solidFill>
                <a:latin typeface="Noto Sans CJK KR Medium" panose="020B0500000000000000" pitchFamily="34" charset="-128"/>
                <a:ea typeface="Noto Sans CJK KR Medium" panose="020B0500000000000000" pitchFamily="34" charset="-128"/>
              </a:rPr>
              <a:t>“</a:t>
            </a:r>
            <a:r>
              <a:rPr lang="ko-KR" altLang="en-US" sz="1400" dirty="0">
                <a:solidFill>
                  <a:schemeClr val="bg1"/>
                </a:solidFill>
                <a:latin typeface="Noto Sans CJK KR Medium" panose="020B0500000000000000" pitchFamily="34" charset="-128"/>
                <a:ea typeface="Noto Sans CJK KR Medium" panose="020B0500000000000000" pitchFamily="34" charset="-128"/>
              </a:rPr>
              <a:t>내가 이를 때까지</a:t>
            </a:r>
            <a:r>
              <a:rPr lang="en-US" altLang="ko-KR" sz="1400" dirty="0">
                <a:solidFill>
                  <a:schemeClr val="bg1"/>
                </a:solidFill>
                <a:latin typeface="Noto Sans CJK KR Medium" panose="020B0500000000000000" pitchFamily="34" charset="-128"/>
                <a:ea typeface="Noto Sans CJK KR Medium" panose="020B0500000000000000" pitchFamily="34" charset="-128"/>
              </a:rPr>
              <a:t> </a:t>
            </a:r>
            <a:r>
              <a:rPr lang="ko-KR" altLang="en-US" sz="1400" dirty="0">
                <a:solidFill>
                  <a:schemeClr val="bg1"/>
                </a:solidFill>
                <a:latin typeface="Noto Sans CJK KR Medium" panose="020B0500000000000000" pitchFamily="34" charset="-128"/>
                <a:ea typeface="Noto Sans CJK KR Medium" panose="020B0500000000000000" pitchFamily="34" charset="-128"/>
              </a:rPr>
              <a:t>읽는 것과 권하는 것과</a:t>
            </a:r>
            <a:r>
              <a:rPr lang="en-US" altLang="ko-KR" sz="1400" dirty="0">
                <a:solidFill>
                  <a:schemeClr val="bg1"/>
                </a:solidFill>
                <a:latin typeface="Noto Sans CJK KR Medium" panose="020B0500000000000000" pitchFamily="34" charset="-128"/>
                <a:ea typeface="Noto Sans CJK KR Medium" panose="020B0500000000000000" pitchFamily="34" charset="-128"/>
              </a:rPr>
              <a:t> </a:t>
            </a:r>
            <a:r>
              <a:rPr lang="ko-KR" altLang="en-US" sz="1400" dirty="0">
                <a:solidFill>
                  <a:schemeClr val="bg1"/>
                </a:solidFill>
                <a:latin typeface="Noto Sans CJK KR Medium" panose="020B0500000000000000" pitchFamily="34" charset="-128"/>
                <a:ea typeface="Noto Sans CJK KR Medium" panose="020B0500000000000000" pitchFamily="34" charset="-128"/>
              </a:rPr>
              <a:t>가르치는 것에 전념하라</a:t>
            </a:r>
            <a:r>
              <a:rPr lang="en-US" altLang="ko-KR" sz="1400" dirty="0">
                <a:solidFill>
                  <a:schemeClr val="bg1"/>
                </a:solidFill>
                <a:latin typeface="Noto Sans CJK KR Medium" panose="020B0500000000000000" pitchFamily="34" charset="-128"/>
                <a:ea typeface="Noto Sans CJK KR Medium" panose="020B0500000000000000" pitchFamily="34" charset="-128"/>
              </a:rPr>
              <a:t>” </a:t>
            </a:r>
            <a:r>
              <a:rPr lang="en-US" altLang="ko-KR" sz="1200" dirty="0">
                <a:solidFill>
                  <a:schemeClr val="bg1"/>
                </a:solidFill>
                <a:latin typeface="Noto Sans CJK KR Medium" panose="020B0500000000000000" pitchFamily="34" charset="-128"/>
                <a:ea typeface="Noto Sans CJK KR Medium" panose="020B0500000000000000" pitchFamily="34" charset="-128"/>
              </a:rPr>
              <a:t>(</a:t>
            </a:r>
            <a:r>
              <a:rPr lang="ko-KR" altLang="en-US" sz="1200" dirty="0" err="1">
                <a:solidFill>
                  <a:schemeClr val="bg1"/>
                </a:solidFill>
                <a:latin typeface="Noto Sans CJK KR Medium" panose="020B0500000000000000" pitchFamily="34" charset="-128"/>
                <a:ea typeface="Noto Sans CJK KR Medium" panose="020B0500000000000000" pitchFamily="34" charset="-128"/>
              </a:rPr>
              <a:t>디모데전서</a:t>
            </a:r>
            <a:r>
              <a:rPr lang="ko-KR" altLang="en-US" sz="1200" dirty="0">
                <a:solidFill>
                  <a:schemeClr val="bg1"/>
                </a:solidFill>
                <a:latin typeface="Noto Sans CJK KR Medium" panose="020B0500000000000000" pitchFamily="34" charset="-128"/>
                <a:ea typeface="Noto Sans CJK KR Medium" panose="020B0500000000000000" pitchFamily="34" charset="-128"/>
              </a:rPr>
              <a:t> </a:t>
            </a:r>
            <a:r>
              <a:rPr lang="en-US" altLang="ko-KR" sz="1200" dirty="0">
                <a:solidFill>
                  <a:schemeClr val="bg1"/>
                </a:solidFill>
                <a:latin typeface="Noto Sans CJK KR Medium" panose="020B0500000000000000" pitchFamily="34" charset="-128"/>
                <a:ea typeface="Noto Sans CJK KR Medium" panose="020B0500000000000000" pitchFamily="34" charset="-128"/>
              </a:rPr>
              <a:t>4:13)</a:t>
            </a:r>
          </a:p>
          <a:p>
            <a:pPr algn="ctr" fontAlgn="base"/>
            <a:endParaRPr lang="en-US" altLang="ko-KR" sz="1200" dirty="0">
              <a:solidFill>
                <a:schemeClr val="bg1"/>
              </a:solidFill>
              <a:effectLst/>
              <a:latin typeface="Noto Sans CJK KR Medium" panose="020B0500000000000000" pitchFamily="34" charset="-128"/>
              <a:ea typeface="Noto Sans CJK KR Medium" panose="020B0500000000000000" pitchFamily="34" charset="-128"/>
            </a:endParaRPr>
          </a:p>
          <a:p>
            <a:pPr algn="ctr" fontAlgn="base"/>
            <a:r>
              <a:rPr lang="en-US" altLang="ko-KR" sz="1400" dirty="0">
                <a:solidFill>
                  <a:schemeClr val="bg1"/>
                </a:solidFill>
                <a:latin typeface="Noto Sans CJK KR Medium" panose="020B0500000000000000" pitchFamily="34" charset="-128"/>
                <a:ea typeface="Noto Sans CJK KR Medium" panose="020B0500000000000000" pitchFamily="34" charset="-128"/>
              </a:rPr>
              <a:t>Until I come, devote yourself to the </a:t>
            </a:r>
            <a:r>
              <a:rPr lang="en-US" altLang="ko-KR" sz="1400" dirty="0">
                <a:solidFill>
                  <a:schemeClr val="accent4">
                    <a:lumMod val="40000"/>
                    <a:lumOff val="60000"/>
                  </a:schemeClr>
                </a:solidFill>
                <a:latin typeface="Noto Sans CJK KR Medium" panose="020B0500000000000000" pitchFamily="34" charset="-128"/>
                <a:ea typeface="Noto Sans CJK KR Medium" panose="020B0500000000000000" pitchFamily="34" charset="-128"/>
              </a:rPr>
              <a:t>public reading of Scripture</a:t>
            </a:r>
            <a:r>
              <a:rPr lang="en-US" altLang="ko-KR" sz="1400" dirty="0">
                <a:solidFill>
                  <a:schemeClr val="bg1"/>
                </a:solidFill>
                <a:latin typeface="Noto Sans CJK KR Medium" panose="020B0500000000000000" pitchFamily="34" charset="-128"/>
                <a:ea typeface="Noto Sans CJK KR Medium" panose="020B0500000000000000" pitchFamily="34" charset="-128"/>
              </a:rPr>
              <a:t>, </a:t>
            </a:r>
          </a:p>
          <a:p>
            <a:pPr algn="ctr" fontAlgn="base"/>
            <a:r>
              <a:rPr lang="en-US" altLang="ko-KR" sz="1400" dirty="0">
                <a:solidFill>
                  <a:schemeClr val="bg1"/>
                </a:solidFill>
                <a:latin typeface="Noto Sans CJK KR Medium" panose="020B0500000000000000" pitchFamily="34" charset="-128"/>
                <a:ea typeface="Noto Sans CJK KR Medium" panose="020B0500000000000000" pitchFamily="34" charset="-128"/>
              </a:rPr>
              <a:t>to </a:t>
            </a:r>
            <a:r>
              <a:rPr lang="en-US" altLang="ko-KR" sz="1400" dirty="0">
                <a:solidFill>
                  <a:schemeClr val="accent4">
                    <a:lumMod val="40000"/>
                    <a:lumOff val="60000"/>
                  </a:schemeClr>
                </a:solidFill>
                <a:latin typeface="Noto Sans CJK KR Medium" panose="020B0500000000000000" pitchFamily="34" charset="-128"/>
                <a:ea typeface="Noto Sans CJK KR Medium" panose="020B0500000000000000" pitchFamily="34" charset="-128"/>
              </a:rPr>
              <a:t>preaching </a:t>
            </a:r>
            <a:r>
              <a:rPr lang="en-US" altLang="ko-KR" sz="1400" dirty="0">
                <a:solidFill>
                  <a:schemeClr val="bg1"/>
                </a:solidFill>
                <a:latin typeface="Noto Sans CJK KR Medium" panose="020B0500000000000000" pitchFamily="34" charset="-128"/>
                <a:ea typeface="Noto Sans CJK KR Medium" panose="020B0500000000000000" pitchFamily="34" charset="-128"/>
              </a:rPr>
              <a:t>and to </a:t>
            </a:r>
            <a:r>
              <a:rPr lang="en-US" altLang="ko-KR" sz="1400" dirty="0">
                <a:solidFill>
                  <a:schemeClr val="accent4">
                    <a:lumMod val="40000"/>
                    <a:lumOff val="60000"/>
                  </a:schemeClr>
                </a:solidFill>
                <a:latin typeface="Noto Sans CJK KR Medium" panose="020B0500000000000000" pitchFamily="34" charset="-128"/>
                <a:ea typeface="Noto Sans CJK KR Medium" panose="020B0500000000000000" pitchFamily="34" charset="-128"/>
              </a:rPr>
              <a:t>teaching</a:t>
            </a:r>
            <a:r>
              <a:rPr lang="en-US" altLang="ko-KR" sz="1400" dirty="0">
                <a:solidFill>
                  <a:schemeClr val="bg1"/>
                </a:solidFill>
                <a:latin typeface="Noto Sans CJK KR Medium" panose="020B0500000000000000" pitchFamily="34" charset="-128"/>
                <a:ea typeface="Noto Sans CJK KR Medium" panose="020B0500000000000000" pitchFamily="34" charset="-128"/>
              </a:rPr>
              <a:t>. </a:t>
            </a:r>
            <a:r>
              <a:rPr lang="ko-KR" altLang="en-US" sz="1400" dirty="0">
                <a:solidFill>
                  <a:schemeClr val="bg1"/>
                </a:solidFill>
                <a:latin typeface="Noto Sans CJK KR Medium" panose="020B0500000000000000" pitchFamily="34" charset="-128"/>
                <a:ea typeface="Noto Sans CJK KR Medium" panose="020B0500000000000000" pitchFamily="34" charset="-128"/>
              </a:rPr>
              <a:t> </a:t>
            </a:r>
            <a:r>
              <a:rPr lang="en-US" altLang="ko-KR" sz="1100" dirty="0">
                <a:solidFill>
                  <a:schemeClr val="bg1"/>
                </a:solidFill>
                <a:effectLst/>
                <a:latin typeface="Noto Sans CJK KR Medium" panose="020B0500000000000000" pitchFamily="34" charset="-128"/>
                <a:ea typeface="Noto Sans CJK KR Medium" panose="020B0500000000000000" pitchFamily="34" charset="-128"/>
              </a:rPr>
              <a:t>(1 Timothy</a:t>
            </a:r>
            <a:r>
              <a:rPr lang="ko-KR" altLang="en-US" sz="1100" dirty="0">
                <a:solidFill>
                  <a:schemeClr val="bg1"/>
                </a:solidFill>
                <a:effectLst/>
                <a:latin typeface="Noto Sans CJK KR Medium" panose="020B0500000000000000" pitchFamily="34" charset="-128"/>
                <a:ea typeface="Noto Sans CJK KR Medium" panose="020B0500000000000000" pitchFamily="34" charset="-128"/>
              </a:rPr>
              <a:t> </a:t>
            </a:r>
            <a:r>
              <a:rPr lang="en-US" altLang="ko-KR" sz="1100" dirty="0">
                <a:solidFill>
                  <a:schemeClr val="bg1"/>
                </a:solidFill>
                <a:effectLst/>
                <a:latin typeface="Noto Sans CJK KR Medium" panose="020B0500000000000000" pitchFamily="34" charset="-128"/>
                <a:ea typeface="Noto Sans CJK KR Medium" panose="020B0500000000000000" pitchFamily="34" charset="-128"/>
              </a:rPr>
              <a:t>4:13)</a:t>
            </a:r>
            <a:r>
              <a:rPr lang="ko-KR" altLang="en-US" sz="1100" dirty="0">
                <a:solidFill>
                  <a:schemeClr val="bg1"/>
                </a:solidFill>
                <a:effectLst/>
                <a:latin typeface="Noto Sans CJK KR Medium" panose="020B0500000000000000" pitchFamily="34" charset="-128"/>
                <a:ea typeface="Noto Sans CJK KR Medium" panose="020B0500000000000000" pitchFamily="34" charset="-128"/>
              </a:rPr>
              <a:t> </a:t>
            </a:r>
          </a:p>
        </p:txBody>
      </p:sp>
    </p:spTree>
    <p:extLst>
      <p:ext uri="{BB962C8B-B14F-4D97-AF65-F5344CB8AC3E}">
        <p14:creationId xmlns:p14="http://schemas.microsoft.com/office/powerpoint/2010/main" val="3944114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1"/>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2CEEF20-D8E1-4B50-91FB-8D333ED2AD3C}"/>
              </a:ext>
            </a:extLst>
          </p:cNvPr>
          <p:cNvPicPr>
            <a:picLocks noChangeAspect="1"/>
          </p:cNvPicPr>
          <p:nvPr/>
        </p:nvPicPr>
        <p:blipFill rotWithShape="1">
          <a:blip r:embed="rId4"/>
          <a:srcRect l="2116" t="36718" r="26875" b="13225"/>
          <a:stretch/>
        </p:blipFill>
        <p:spPr>
          <a:xfrm>
            <a:off x="258097" y="1956876"/>
            <a:ext cx="5766619" cy="3592461"/>
          </a:xfrm>
          <a:prstGeom prst="rect">
            <a:avLst/>
          </a:prstGeom>
        </p:spPr>
      </p:pic>
      <p:pic>
        <p:nvPicPr>
          <p:cNvPr id="5" name="Picture 4">
            <a:extLst>
              <a:ext uri="{FF2B5EF4-FFF2-40B4-BE49-F238E27FC236}">
                <a16:creationId xmlns:a16="http://schemas.microsoft.com/office/drawing/2014/main" id="{F4DAA25C-0042-42C2-B10F-B2DB3EA3BF47}"/>
              </a:ext>
            </a:extLst>
          </p:cNvPr>
          <p:cNvPicPr>
            <a:picLocks noChangeAspect="1"/>
          </p:cNvPicPr>
          <p:nvPr/>
        </p:nvPicPr>
        <p:blipFill rotWithShape="1">
          <a:blip r:embed="rId5"/>
          <a:srcRect l="2116" t="36718" r="24759" b="10860"/>
          <a:stretch/>
        </p:blipFill>
        <p:spPr>
          <a:xfrm>
            <a:off x="6024716" y="1956876"/>
            <a:ext cx="5974996" cy="3587194"/>
          </a:xfrm>
          <a:prstGeom prst="rect">
            <a:avLst/>
          </a:prstGeom>
        </p:spPr>
      </p:pic>
      <p:sp>
        <p:nvSpPr>
          <p:cNvPr id="7" name="TextBox 6">
            <a:extLst>
              <a:ext uri="{FF2B5EF4-FFF2-40B4-BE49-F238E27FC236}">
                <a16:creationId xmlns:a16="http://schemas.microsoft.com/office/drawing/2014/main" id="{5EC4C507-B063-4810-B6E4-B0F962B348DC}"/>
              </a:ext>
            </a:extLst>
          </p:cNvPr>
          <p:cNvSpPr txBox="1"/>
          <p:nvPr/>
        </p:nvSpPr>
        <p:spPr>
          <a:xfrm>
            <a:off x="693923" y="1035674"/>
            <a:ext cx="9968484" cy="463845"/>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드라마바이블 </a:t>
            </a:r>
            <a:r>
              <a:rPr lang="en-US" altLang="ko-KR" b="1" dirty="0">
                <a:solidFill>
                  <a:prstClr val="white"/>
                </a:solidFill>
                <a:latin typeface="Noto Sans CJK KR Black" panose="020B0A00000000000000" pitchFamily="34" charset="-127"/>
                <a:ea typeface="Noto Sans CJK KR Black" panose="020B0A00000000000000" pitchFamily="34" charset="-127"/>
              </a:rPr>
              <a:t>:</a:t>
            </a:r>
            <a:r>
              <a:rPr lang="ko-KR" altLang="en-US" b="1" dirty="0">
                <a:solidFill>
                  <a:prstClr val="white"/>
                </a:solidFill>
                <a:latin typeface="Noto Sans CJK KR Black" panose="020B0A00000000000000" pitchFamily="34" charset="-127"/>
                <a:ea typeface="Noto Sans CJK KR Black" panose="020B0A00000000000000" pitchFamily="34" charset="-127"/>
              </a:rPr>
              <a:t> 총 </a:t>
            </a:r>
            <a:r>
              <a:rPr lang="en-US" altLang="ko-KR" b="1" dirty="0">
                <a:solidFill>
                  <a:prstClr val="white"/>
                </a:solidFill>
                <a:latin typeface="Noto Sans CJK KR Black" panose="020B0A00000000000000" pitchFamily="34" charset="-127"/>
                <a:ea typeface="Noto Sans CJK KR Black" panose="020B0A00000000000000" pitchFamily="34" charset="-127"/>
              </a:rPr>
              <a:t>85</a:t>
            </a:r>
            <a:r>
              <a:rPr lang="ko-KR" altLang="en-US" b="1" dirty="0">
                <a:solidFill>
                  <a:prstClr val="white"/>
                </a:solidFill>
                <a:latin typeface="Noto Sans CJK KR Black" panose="020B0A00000000000000" pitchFamily="34" charset="-127"/>
                <a:ea typeface="Noto Sans CJK KR Black" panose="020B0A00000000000000" pitchFamily="34" charset="-127"/>
              </a:rPr>
              <a:t>시간 </a:t>
            </a:r>
            <a:r>
              <a:rPr lang="en-US" altLang="ko-KR" b="1" dirty="0">
                <a:solidFill>
                  <a:prstClr val="white"/>
                </a:solidFill>
                <a:latin typeface="Noto Sans CJK KR Black" panose="020B0A00000000000000" pitchFamily="34" charset="-127"/>
                <a:ea typeface="Noto Sans CJK KR Black" panose="020B0A00000000000000" pitchFamily="34" charset="-127"/>
              </a:rPr>
              <a:t>(</a:t>
            </a:r>
            <a:r>
              <a:rPr lang="ko-KR" altLang="en-US" b="1" dirty="0">
                <a:solidFill>
                  <a:prstClr val="white"/>
                </a:solidFill>
                <a:latin typeface="Noto Sans CJK KR Black" panose="020B0A00000000000000" pitchFamily="34" charset="-127"/>
                <a:ea typeface="Noto Sans CJK KR Black" panose="020B0A00000000000000" pitchFamily="34" charset="-127"/>
              </a:rPr>
              <a:t>구약</a:t>
            </a:r>
            <a:r>
              <a:rPr lang="en-US" altLang="ko-KR" b="1" dirty="0">
                <a:solidFill>
                  <a:prstClr val="white"/>
                </a:solidFill>
                <a:latin typeface="Noto Sans CJK KR Black" panose="020B0A00000000000000" pitchFamily="34" charset="-127"/>
                <a:ea typeface="Noto Sans CJK KR Black" panose="020B0A00000000000000" pitchFamily="34" charset="-127"/>
              </a:rPr>
              <a:t>: 66</a:t>
            </a:r>
            <a:r>
              <a:rPr lang="ko-KR" altLang="en-US" b="1" dirty="0">
                <a:solidFill>
                  <a:prstClr val="white"/>
                </a:solidFill>
                <a:latin typeface="Noto Sans CJK KR Black" panose="020B0A00000000000000" pitchFamily="34" charset="-127"/>
                <a:ea typeface="Noto Sans CJK KR Black" panose="020B0A00000000000000" pitchFamily="34" charset="-127"/>
              </a:rPr>
              <a:t>시간</a:t>
            </a:r>
            <a:r>
              <a:rPr lang="en-US" altLang="ko-KR" b="1" dirty="0">
                <a:solidFill>
                  <a:prstClr val="white"/>
                </a:solidFill>
                <a:latin typeface="Noto Sans CJK KR Black" panose="020B0A00000000000000" pitchFamily="34" charset="-127"/>
                <a:ea typeface="Noto Sans CJK KR Black" panose="020B0A00000000000000" pitchFamily="34" charset="-127"/>
              </a:rPr>
              <a:t>, </a:t>
            </a:r>
            <a:r>
              <a:rPr lang="ko-KR" altLang="en-US" b="1" dirty="0">
                <a:solidFill>
                  <a:prstClr val="white"/>
                </a:solidFill>
                <a:latin typeface="Noto Sans CJK KR Black" panose="020B0A00000000000000" pitchFamily="34" charset="-127"/>
                <a:ea typeface="Noto Sans CJK KR Black" panose="020B0A00000000000000" pitchFamily="34" charset="-127"/>
              </a:rPr>
              <a:t>신약</a:t>
            </a:r>
            <a:r>
              <a:rPr lang="en-US" altLang="ko-KR" b="1" dirty="0">
                <a:solidFill>
                  <a:prstClr val="white"/>
                </a:solidFill>
                <a:latin typeface="Noto Sans CJK KR Black" panose="020B0A00000000000000" pitchFamily="34" charset="-127"/>
                <a:ea typeface="Noto Sans CJK KR Black" panose="020B0A00000000000000" pitchFamily="34" charset="-127"/>
              </a:rPr>
              <a:t>: 19</a:t>
            </a:r>
            <a:r>
              <a:rPr lang="ko-KR" altLang="en-US" b="1" dirty="0">
                <a:solidFill>
                  <a:prstClr val="white"/>
                </a:solidFill>
                <a:latin typeface="Noto Sans CJK KR Black" panose="020B0A00000000000000" pitchFamily="34" charset="-127"/>
                <a:ea typeface="Noto Sans CJK KR Black" panose="020B0A00000000000000" pitchFamily="34" charset="-127"/>
              </a:rPr>
              <a:t>시간</a:t>
            </a:r>
            <a:r>
              <a:rPr lang="en-US" altLang="ko-KR" b="1" dirty="0">
                <a:solidFill>
                  <a:prstClr val="white"/>
                </a:solidFill>
                <a:latin typeface="Noto Sans CJK KR Black" panose="020B0A00000000000000" pitchFamily="34" charset="-127"/>
                <a:ea typeface="Noto Sans CJK KR Black" panose="020B0A00000000000000" pitchFamily="34" charset="-127"/>
              </a:rPr>
              <a:t>)</a:t>
            </a:r>
            <a:endParaRPr kumimoji="0" lang="en-US" altLang="ko-KR"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3591284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49648" y="56708"/>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
        <p:nvSpPr>
          <p:cNvPr id="146" name="사각형: 둥근 모서리 145">
            <a:extLst>
              <a:ext uri="{FF2B5EF4-FFF2-40B4-BE49-F238E27FC236}">
                <a16:creationId xmlns:a16="http://schemas.microsoft.com/office/drawing/2014/main" id="{C34E61AA-6A43-4976-AC3E-99297C6ED2DA}"/>
              </a:ext>
            </a:extLst>
          </p:cNvPr>
          <p:cNvSpPr/>
          <p:nvPr/>
        </p:nvSpPr>
        <p:spPr>
          <a:xfrm>
            <a:off x="886047" y="1609061"/>
            <a:ext cx="10519203" cy="447768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1" hangingPunct="1">
              <a:lnSpc>
                <a:spcPct val="100000"/>
              </a:lnSpc>
              <a:spcBef>
                <a:spcPts val="0"/>
              </a:spcBef>
              <a:spcAft>
                <a:spcPts val="0"/>
              </a:spcAft>
              <a:buClrTx/>
              <a:buSzTx/>
              <a:buFontTx/>
              <a:buNone/>
              <a:tabLst/>
              <a:defRPr/>
            </a:pPr>
            <a:endParaRPr lang="en-US" altLang="ko-KR" sz="2800" b="1" dirty="0">
              <a:solidFill>
                <a:srgbClr val="FF8458"/>
              </a:solidFill>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일반적 교회의 모임 리듬</a:t>
            </a:r>
            <a:endPar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1.</a:t>
            </a:r>
            <a:r>
              <a:rPr kumimoji="0" lang="ko-KR" altLang="en-US"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주 단위</a:t>
            </a:r>
            <a:r>
              <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 </a:t>
            </a:r>
            <a:r>
              <a:rPr kumimoji="0" lang="ko-KR" altLang="en-US"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주일</a:t>
            </a:r>
            <a:r>
              <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a:t>
            </a:r>
            <a:r>
              <a:rPr kumimoji="0" lang="ko-KR" altLang="en-US"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주중</a:t>
            </a:r>
            <a:r>
              <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a:t>
            </a:r>
            <a:r>
              <a:rPr kumimoji="0" lang="ko-KR" altLang="en-US"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예배</a:t>
            </a:r>
            <a:r>
              <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 </a:t>
            </a:r>
            <a:r>
              <a:rPr kumimoji="0" lang="ko-KR" altLang="en-US"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성경공부</a:t>
            </a:r>
            <a:r>
              <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 </a:t>
            </a:r>
            <a:r>
              <a:rPr lang="ko-KR" altLang="en-US" sz="2800" b="1" dirty="0">
                <a:solidFill>
                  <a:srgbClr val="FF8458"/>
                </a:solidFill>
                <a:latin typeface="Noto Sans CJK KR Black" panose="020B0A00000000000000" pitchFamily="34" charset="-127"/>
                <a:ea typeface="Noto Sans CJK KR Black" panose="020B0A00000000000000" pitchFamily="34" charset="-127"/>
              </a:rPr>
              <a:t>구역모임</a:t>
            </a:r>
            <a:r>
              <a:rPr lang="en-US" altLang="ko-KR" sz="2800" b="1" dirty="0">
                <a:solidFill>
                  <a:srgbClr val="FF8458"/>
                </a:solidFill>
                <a:latin typeface="Noto Sans CJK KR Black" panose="020B0A00000000000000" pitchFamily="34" charset="-127"/>
                <a:ea typeface="Noto Sans CJK KR Black" panose="020B0A00000000000000" pitchFamily="34" charset="-127"/>
              </a:rPr>
              <a:t>, </a:t>
            </a:r>
            <a:r>
              <a:rPr lang="ko-KR" altLang="en-US" sz="2800" b="1" dirty="0">
                <a:solidFill>
                  <a:srgbClr val="FF8458"/>
                </a:solidFill>
                <a:latin typeface="Noto Sans CJK KR Black" panose="020B0A00000000000000" pitchFamily="34" charset="-127"/>
                <a:ea typeface="Noto Sans CJK KR Black" panose="020B0A00000000000000" pitchFamily="34" charset="-127"/>
              </a:rPr>
              <a:t>기도모임 등</a:t>
            </a:r>
            <a:r>
              <a:rPr kumimoji="0" lang="ko-KR" altLang="en-US"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 </a:t>
            </a:r>
            <a:endPar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endParaRPr lang="en-US" altLang="ko-KR" sz="2800" b="1" dirty="0">
              <a:solidFill>
                <a:srgbClr val="FF8458"/>
              </a:solidFill>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r>
              <a:rPr lang="en-US" altLang="ko-KR" sz="2800" b="1" dirty="0">
                <a:solidFill>
                  <a:srgbClr val="FF8458"/>
                </a:solidFill>
                <a:latin typeface="Noto Sans CJK KR Black" panose="020B0A00000000000000" pitchFamily="34" charset="-127"/>
                <a:ea typeface="Noto Sans CJK KR Black" panose="020B0A00000000000000" pitchFamily="34" charset="-127"/>
              </a:rPr>
              <a:t>2.</a:t>
            </a:r>
            <a:r>
              <a:rPr lang="ko-KR" altLang="en-US" sz="2800" b="1" dirty="0">
                <a:solidFill>
                  <a:srgbClr val="FF8458"/>
                </a:solidFill>
                <a:latin typeface="Noto Sans CJK KR Black" panose="020B0A00000000000000" pitchFamily="34" charset="-127"/>
                <a:ea typeface="Noto Sans CJK KR Black" panose="020B0A00000000000000" pitchFamily="34" charset="-127"/>
              </a:rPr>
              <a:t>매일 단위</a:t>
            </a:r>
            <a:r>
              <a:rPr lang="en-US" altLang="ko-KR" sz="2800" b="1" dirty="0">
                <a:solidFill>
                  <a:srgbClr val="FF8458"/>
                </a:solidFill>
                <a:latin typeface="Noto Sans CJK KR Black" panose="020B0A00000000000000" pitchFamily="34" charset="-127"/>
                <a:ea typeface="Noto Sans CJK KR Black" panose="020B0A00000000000000" pitchFamily="34" charset="-127"/>
              </a:rPr>
              <a:t>: </a:t>
            </a:r>
            <a:r>
              <a:rPr lang="ko-KR" altLang="en-US" sz="2800" b="1" dirty="0">
                <a:solidFill>
                  <a:srgbClr val="FF8458"/>
                </a:solidFill>
                <a:latin typeface="Noto Sans CJK KR Black" panose="020B0A00000000000000" pitchFamily="34" charset="-127"/>
                <a:ea typeface="Noto Sans CJK KR Black" panose="020B0A00000000000000" pitchFamily="34" charset="-127"/>
              </a:rPr>
              <a:t>새벽예배</a:t>
            </a:r>
            <a:r>
              <a:rPr lang="en-US" altLang="ko-KR" sz="2800" b="1" dirty="0">
                <a:solidFill>
                  <a:srgbClr val="FF8458"/>
                </a:solidFill>
                <a:latin typeface="Noto Sans CJK KR Black" panose="020B0A00000000000000" pitchFamily="34" charset="-127"/>
                <a:ea typeface="Noto Sans CJK KR Black" panose="020B0A00000000000000" pitchFamily="34" charset="-127"/>
              </a:rPr>
              <a:t>, </a:t>
            </a:r>
            <a:r>
              <a:rPr lang="ko-KR" altLang="en-US" sz="2800" b="1" dirty="0">
                <a:solidFill>
                  <a:srgbClr val="FF8458"/>
                </a:solidFill>
                <a:latin typeface="Noto Sans CJK KR Black" panose="020B0A00000000000000" pitchFamily="34" charset="-127"/>
                <a:ea typeface="Noto Sans CJK KR Black" panose="020B0A00000000000000" pitchFamily="34" charset="-127"/>
              </a:rPr>
              <a:t>성경묵상</a:t>
            </a:r>
            <a:r>
              <a:rPr lang="en-US" altLang="ko-KR" sz="2800" b="1" dirty="0">
                <a:solidFill>
                  <a:srgbClr val="FF8458"/>
                </a:solidFill>
                <a:latin typeface="Noto Sans CJK KR Black" panose="020B0A00000000000000" pitchFamily="34" charset="-127"/>
                <a:ea typeface="Noto Sans CJK KR Black" panose="020B0A00000000000000" pitchFamily="34" charset="-127"/>
              </a:rPr>
              <a:t>, </a:t>
            </a:r>
            <a:r>
              <a:rPr lang="ko-KR" altLang="en-US" sz="2800" b="1" dirty="0">
                <a:solidFill>
                  <a:srgbClr val="FF8458"/>
                </a:solidFill>
                <a:latin typeface="Noto Sans CJK KR Black" panose="020B0A00000000000000" pitchFamily="34" charset="-127"/>
                <a:ea typeface="Noto Sans CJK KR Black" panose="020B0A00000000000000" pitchFamily="34" charset="-127"/>
              </a:rPr>
              <a:t>성경읽기</a:t>
            </a:r>
            <a:r>
              <a:rPr lang="en-US" altLang="ko-KR" sz="2800" b="1" dirty="0">
                <a:solidFill>
                  <a:srgbClr val="FF8458"/>
                </a:solidFill>
                <a:latin typeface="Noto Sans CJK KR Black" panose="020B0A00000000000000" pitchFamily="34" charset="-127"/>
                <a:ea typeface="Noto Sans CJK KR Black" panose="020B0A00000000000000" pitchFamily="34" charset="-127"/>
              </a:rPr>
              <a:t>(1</a:t>
            </a:r>
            <a:r>
              <a:rPr lang="ko-KR" altLang="en-US" sz="2800" b="1" dirty="0">
                <a:solidFill>
                  <a:srgbClr val="FF8458"/>
                </a:solidFill>
                <a:latin typeface="Noto Sans CJK KR Black" panose="020B0A00000000000000" pitchFamily="34" charset="-127"/>
                <a:ea typeface="Noto Sans CJK KR Black" panose="020B0A00000000000000" pitchFamily="34" charset="-127"/>
              </a:rPr>
              <a:t>년 통독 등</a:t>
            </a:r>
            <a:r>
              <a:rPr lang="en-US" altLang="ko-KR" sz="2800" b="1" dirty="0">
                <a:solidFill>
                  <a:srgbClr val="FF8458"/>
                </a:solidFill>
                <a:latin typeface="Noto Sans CJK KR Black" panose="020B0A00000000000000" pitchFamily="34" charset="-127"/>
                <a:ea typeface="Noto Sans CJK KR Black" panose="020B0A00000000000000" pitchFamily="34" charset="-127"/>
              </a:rPr>
              <a:t>)</a:t>
            </a:r>
          </a:p>
          <a:p>
            <a:pPr marL="0" marR="0" lvl="0" indent="0" defTabSz="914400" rtl="0" eaLnBrk="1" fontAlgn="auto" latinLnBrk="1" hangingPunct="1">
              <a:lnSpc>
                <a:spcPct val="100000"/>
              </a:lnSpc>
              <a:spcBef>
                <a:spcPts val="0"/>
              </a:spcBef>
              <a:spcAft>
                <a:spcPts val="0"/>
              </a:spcAft>
              <a:buClrTx/>
              <a:buSzTx/>
              <a:buFontTx/>
              <a:buNone/>
              <a:tabLst/>
              <a:defRPr/>
            </a:pPr>
            <a:endParaRPr lang="en-US" altLang="ko-KR" sz="2800" b="1" dirty="0">
              <a:solidFill>
                <a:srgbClr val="FF8458"/>
              </a:solidFill>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r>
              <a:rPr lang="en-US" altLang="ko-KR" sz="2800" b="1" dirty="0">
                <a:solidFill>
                  <a:srgbClr val="FF8458"/>
                </a:solidFill>
                <a:latin typeface="Noto Sans CJK KR Black" panose="020B0A00000000000000" pitchFamily="34" charset="-127"/>
                <a:ea typeface="Noto Sans CJK KR Black" panose="020B0A00000000000000" pitchFamily="34" charset="-127"/>
              </a:rPr>
              <a:t>3.</a:t>
            </a:r>
            <a:r>
              <a:rPr lang="ko-KR" altLang="en-US" sz="2800" b="1" dirty="0">
                <a:solidFill>
                  <a:srgbClr val="FF8458"/>
                </a:solidFill>
                <a:latin typeface="Noto Sans CJK KR Black" panose="020B0A00000000000000" pitchFamily="34" charset="-127"/>
                <a:ea typeface="Noto Sans CJK KR Black" panose="020B0A00000000000000" pitchFamily="34" charset="-127"/>
              </a:rPr>
              <a:t>절기단위 </a:t>
            </a:r>
            <a:r>
              <a:rPr lang="en-US" altLang="ko-KR" sz="2800" b="1" dirty="0">
                <a:solidFill>
                  <a:srgbClr val="FF8458"/>
                </a:solidFill>
                <a:latin typeface="Noto Sans CJK KR Black" panose="020B0A00000000000000" pitchFamily="34" charset="-127"/>
                <a:ea typeface="Noto Sans CJK KR Black" panose="020B0A00000000000000" pitchFamily="34" charset="-127"/>
              </a:rPr>
              <a:t>: </a:t>
            </a:r>
            <a:r>
              <a:rPr lang="ko-KR" altLang="en-US" sz="2800" b="1" dirty="0">
                <a:solidFill>
                  <a:srgbClr val="FF8458"/>
                </a:solidFill>
                <a:latin typeface="Noto Sans CJK KR Black" panose="020B0A00000000000000" pitchFamily="34" charset="-127"/>
                <a:ea typeface="Noto Sans CJK KR Black" panose="020B0A00000000000000" pitchFamily="34" charset="-127"/>
              </a:rPr>
              <a:t>신년특별기간</a:t>
            </a:r>
            <a:r>
              <a:rPr lang="en-US" altLang="ko-KR" sz="2800" b="1" dirty="0">
                <a:solidFill>
                  <a:srgbClr val="FF8458"/>
                </a:solidFill>
                <a:latin typeface="Noto Sans CJK KR Black" panose="020B0A00000000000000" pitchFamily="34" charset="-127"/>
                <a:ea typeface="Noto Sans CJK KR Black" panose="020B0A00000000000000" pitchFamily="34" charset="-127"/>
              </a:rPr>
              <a:t>, </a:t>
            </a:r>
            <a:r>
              <a:rPr lang="ko-KR" altLang="en-US" sz="2800" b="1" dirty="0">
                <a:solidFill>
                  <a:srgbClr val="FF8458"/>
                </a:solidFill>
                <a:latin typeface="Noto Sans CJK KR Black" panose="020B0A00000000000000" pitchFamily="34" charset="-127"/>
                <a:ea typeface="Noto Sans CJK KR Black" panose="020B0A00000000000000" pitchFamily="34" charset="-127"/>
              </a:rPr>
              <a:t>사순절</a:t>
            </a:r>
            <a:r>
              <a:rPr lang="en-US" altLang="ko-KR" sz="2800" b="1" dirty="0">
                <a:solidFill>
                  <a:srgbClr val="FF8458"/>
                </a:solidFill>
                <a:latin typeface="Noto Sans CJK KR Black" panose="020B0A00000000000000" pitchFamily="34" charset="-127"/>
                <a:ea typeface="Noto Sans CJK KR Black" panose="020B0A00000000000000" pitchFamily="34" charset="-127"/>
              </a:rPr>
              <a:t>, </a:t>
            </a:r>
            <a:r>
              <a:rPr lang="ko-KR" altLang="en-US" sz="2800" b="1" dirty="0">
                <a:solidFill>
                  <a:srgbClr val="FF8458"/>
                </a:solidFill>
                <a:latin typeface="Noto Sans CJK KR Black" panose="020B0A00000000000000" pitchFamily="34" charset="-127"/>
                <a:ea typeface="Noto Sans CJK KR Black" panose="020B0A00000000000000" pitchFamily="34" charset="-127"/>
              </a:rPr>
              <a:t>감사절</a:t>
            </a:r>
            <a:r>
              <a:rPr lang="en-US" altLang="ko-KR" sz="2800" b="1" dirty="0">
                <a:solidFill>
                  <a:srgbClr val="FF8458"/>
                </a:solidFill>
                <a:latin typeface="Noto Sans CJK KR Black" panose="020B0A00000000000000" pitchFamily="34" charset="-127"/>
                <a:ea typeface="Noto Sans CJK KR Black" panose="020B0A00000000000000" pitchFamily="34" charset="-127"/>
              </a:rPr>
              <a:t>, </a:t>
            </a:r>
            <a:r>
              <a:rPr lang="ko-KR" altLang="en-US" sz="2800" b="1" dirty="0">
                <a:solidFill>
                  <a:srgbClr val="FF8458"/>
                </a:solidFill>
                <a:latin typeface="Noto Sans CJK KR Black" panose="020B0A00000000000000" pitchFamily="34" charset="-127"/>
                <a:ea typeface="Noto Sans CJK KR Black" panose="020B0A00000000000000" pitchFamily="34" charset="-127"/>
              </a:rPr>
              <a:t>대강절 등</a:t>
            </a:r>
            <a:endPar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endParaRPr lang="en-US" altLang="ko-KR" dirty="0">
              <a:solidFill>
                <a:srgbClr val="FF8458"/>
              </a:solidFill>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7218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134680"/>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
        <p:nvSpPr>
          <p:cNvPr id="146" name="사각형: 둥근 모서리 145">
            <a:extLst>
              <a:ext uri="{FF2B5EF4-FFF2-40B4-BE49-F238E27FC236}">
                <a16:creationId xmlns:a16="http://schemas.microsoft.com/office/drawing/2014/main" id="{C34E61AA-6A43-4976-AC3E-99297C6ED2DA}"/>
              </a:ext>
            </a:extLst>
          </p:cNvPr>
          <p:cNvSpPr/>
          <p:nvPr/>
        </p:nvSpPr>
        <p:spPr>
          <a:xfrm>
            <a:off x="886047" y="1609061"/>
            <a:ext cx="10519203" cy="4477685"/>
          </a:xfrm>
          <a:prstGeom prst="roundRect">
            <a:avLst>
              <a:gd name="adj" fmla="val 16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1" hangingPunct="1">
              <a:lnSpc>
                <a:spcPct val="100000"/>
              </a:lnSpc>
              <a:spcBef>
                <a:spcPts val="0"/>
              </a:spcBef>
              <a:spcAft>
                <a:spcPts val="0"/>
              </a:spcAft>
              <a:buClrTx/>
              <a:buSzTx/>
              <a:buFontTx/>
              <a:buNone/>
              <a:tabLst/>
              <a:defRPr/>
            </a:pPr>
            <a:r>
              <a:rPr kumimoji="0" lang="ko-KR" altLang="en-US"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주간 단위 </a:t>
            </a:r>
            <a:r>
              <a:rPr lang="ko-KR" altLang="en-US" sz="2800" b="1" dirty="0">
                <a:solidFill>
                  <a:srgbClr val="FF8458"/>
                </a:solidFill>
                <a:latin typeface="Noto Sans CJK KR Black" panose="020B0A00000000000000" pitchFamily="34" charset="-127"/>
                <a:ea typeface="Noto Sans CJK KR Black" panose="020B0A00000000000000" pitchFamily="34" charset="-127"/>
              </a:rPr>
              <a:t>공동체 성경읽기 </a:t>
            </a:r>
            <a:r>
              <a:rPr lang="en-US" altLang="ko-KR" sz="2400" b="1" dirty="0">
                <a:solidFill>
                  <a:srgbClr val="FF8458"/>
                </a:solidFill>
                <a:latin typeface="Noto Sans CJK KR Black" panose="020B0A00000000000000" pitchFamily="34" charset="-127"/>
                <a:ea typeface="Noto Sans CJK KR Black" panose="020B0A00000000000000" pitchFamily="34" charset="-127"/>
              </a:rPr>
              <a:t>(</a:t>
            </a:r>
            <a:r>
              <a:rPr kumimoji="0" lang="en-US" altLang="ko-KR"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PRS: Public Reading of Scripture)</a:t>
            </a: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R="0" lvl="0" defTabSz="914400" rtl="0" eaLnBrk="1" fontAlgn="auto" latinLnBrk="1" hangingPunct="1">
              <a:lnSpc>
                <a:spcPct val="100000"/>
              </a:lnSpc>
              <a:spcBef>
                <a:spcPts val="0"/>
              </a:spcBef>
              <a:spcAft>
                <a:spcPts val="0"/>
              </a:spcAft>
              <a:buClrTx/>
              <a:buSzTx/>
              <a:tabLst/>
              <a:defRPr/>
            </a:pPr>
            <a:r>
              <a:rPr lang="en-US" altLang="ko-KR" sz="2400" b="1" dirty="0">
                <a:solidFill>
                  <a:srgbClr val="FF8458"/>
                </a:solidFill>
                <a:latin typeface="Noto Sans CJK KR Black" panose="020B0A00000000000000" pitchFamily="34" charset="-127"/>
                <a:ea typeface="Noto Sans CJK KR Black" panose="020B0A00000000000000" pitchFamily="34" charset="-127"/>
              </a:rPr>
              <a:t>1.</a:t>
            </a:r>
            <a:r>
              <a:rPr lang="ko-KR" altLang="en-US" sz="2400" b="1" dirty="0">
                <a:solidFill>
                  <a:srgbClr val="FF8458"/>
                </a:solidFill>
                <a:latin typeface="Noto Sans CJK KR Black" panose="020B0A00000000000000" pitchFamily="34" charset="-127"/>
                <a:ea typeface="Noto Sans CJK KR Black" panose="020B0A00000000000000" pitchFamily="34" charset="-127"/>
              </a:rPr>
              <a:t>공동체 성경읽기가 주 내용이 되는 주중예배 또는 주중모임 </a:t>
            </a:r>
            <a:endParaRPr lang="en-US" altLang="ko-KR" sz="2400" b="1" dirty="0">
              <a:solidFill>
                <a:srgbClr val="FF8458"/>
              </a:solidFill>
              <a:latin typeface="Noto Sans CJK KR Black" panose="020B0A00000000000000" pitchFamily="34" charset="-127"/>
              <a:ea typeface="Noto Sans CJK KR Black" panose="020B0A00000000000000" pitchFamily="34" charset="-127"/>
            </a:endParaRPr>
          </a:p>
          <a:p>
            <a:pPr marR="0" lvl="0" defTabSz="914400" rtl="0" eaLnBrk="1" fontAlgn="auto" latinLnBrk="1" hangingPunct="1">
              <a:lnSpc>
                <a:spcPct val="100000"/>
              </a:lnSpc>
              <a:spcBef>
                <a:spcPts val="0"/>
              </a:spcBef>
              <a:spcAft>
                <a:spcPts val="0"/>
              </a:spcAft>
              <a:buClrTx/>
              <a:buSzTx/>
              <a:tabLst/>
              <a:defRPr/>
            </a:pPr>
            <a:r>
              <a:rPr lang="ko-KR" altLang="en-US" sz="2400" b="1" dirty="0">
                <a:solidFill>
                  <a:srgbClr val="FF8458"/>
                </a:solidFill>
                <a:latin typeface="Noto Sans CJK KR Black" panose="020B0A00000000000000" pitchFamily="34" charset="-127"/>
                <a:ea typeface="Noto Sans CJK KR Black" panose="020B0A00000000000000" pitchFamily="34" charset="-127"/>
              </a:rPr>
              <a:t> </a:t>
            </a:r>
            <a:endParaRPr kumimoji="0" lang="en-US" altLang="ko-KR"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R="0" lvl="0" defTabSz="914400" rtl="0" eaLnBrk="1" fontAlgn="auto" latinLnBrk="1" hangingPunct="1">
              <a:lnSpc>
                <a:spcPct val="100000"/>
              </a:lnSpc>
              <a:spcBef>
                <a:spcPts val="0"/>
              </a:spcBef>
              <a:spcAft>
                <a:spcPts val="0"/>
              </a:spcAft>
              <a:buClrTx/>
              <a:buSzTx/>
              <a:tabLst/>
              <a:defRPr/>
            </a:pPr>
            <a:r>
              <a:rPr kumimoji="0" lang="en-US" altLang="ko-KR"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2.</a:t>
            </a:r>
            <a:r>
              <a:rPr kumimoji="0" lang="ko-KR" altLang="en-US"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예배</a:t>
            </a:r>
            <a:r>
              <a:rPr kumimoji="0" lang="en-US" altLang="ko-KR"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 </a:t>
            </a:r>
            <a:r>
              <a:rPr kumimoji="0" lang="ko-KR" altLang="en-US"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전 </a:t>
            </a:r>
            <a:r>
              <a:rPr lang="en-US" altLang="ko-KR" sz="2400" b="1" dirty="0">
                <a:solidFill>
                  <a:srgbClr val="FF8458"/>
                </a:solidFill>
                <a:latin typeface="Noto Sans CJK KR Black" panose="020B0A00000000000000" pitchFamily="34" charset="-127"/>
                <a:ea typeface="Noto Sans CJK KR Black" panose="020B0A00000000000000" pitchFamily="34" charset="-127"/>
              </a:rPr>
              <a:t>15</a:t>
            </a:r>
            <a:r>
              <a:rPr kumimoji="0" lang="en-US" altLang="ko-KR"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~30</a:t>
            </a:r>
            <a:r>
              <a:rPr lang="ko-KR" altLang="en-US" sz="2400" b="1" dirty="0">
                <a:solidFill>
                  <a:srgbClr val="FF8458"/>
                </a:solidFill>
                <a:latin typeface="Noto Sans CJK KR Black" panose="020B0A00000000000000" pitchFamily="34" charset="-127"/>
                <a:ea typeface="Noto Sans CJK KR Black" panose="020B0A00000000000000" pitchFamily="34" charset="-127"/>
              </a:rPr>
              <a:t>분 활용 </a:t>
            </a:r>
            <a:r>
              <a:rPr lang="en-US" altLang="ko-KR" sz="2400" b="1" dirty="0">
                <a:solidFill>
                  <a:srgbClr val="FF8458"/>
                </a:solidFill>
                <a:latin typeface="Noto Sans CJK KR Black" panose="020B0A00000000000000" pitchFamily="34" charset="-127"/>
                <a:ea typeface="Noto Sans CJK KR Black" panose="020B0A00000000000000" pitchFamily="34" charset="-127"/>
              </a:rPr>
              <a:t>( 2~5</a:t>
            </a:r>
            <a:r>
              <a:rPr lang="ko-KR" altLang="en-US" sz="2400" b="1" dirty="0">
                <a:solidFill>
                  <a:srgbClr val="FF8458"/>
                </a:solidFill>
                <a:latin typeface="Noto Sans CJK KR Black" panose="020B0A00000000000000" pitchFamily="34" charset="-127"/>
                <a:ea typeface="Noto Sans CJK KR Black" panose="020B0A00000000000000" pitchFamily="34" charset="-127"/>
              </a:rPr>
              <a:t>장 정도</a:t>
            </a:r>
            <a:r>
              <a:rPr lang="en-US" altLang="ko-KR" sz="2400" b="1" dirty="0">
                <a:solidFill>
                  <a:srgbClr val="FF8458"/>
                </a:solidFill>
                <a:latin typeface="Noto Sans CJK KR Black" panose="020B0A00000000000000" pitchFamily="34" charset="-127"/>
                <a:ea typeface="Noto Sans CJK KR Black" panose="020B0A00000000000000" pitchFamily="34" charset="-127"/>
              </a:rPr>
              <a:t>)</a:t>
            </a:r>
          </a:p>
          <a:p>
            <a:pPr marR="0" lvl="0" defTabSz="914400" rtl="0" eaLnBrk="1" fontAlgn="auto" latinLnBrk="1" hangingPunct="1">
              <a:lnSpc>
                <a:spcPct val="100000"/>
              </a:lnSpc>
              <a:spcBef>
                <a:spcPts val="0"/>
              </a:spcBef>
              <a:spcAft>
                <a:spcPts val="0"/>
              </a:spcAft>
              <a:buClrTx/>
              <a:buSzTx/>
              <a:tabLst/>
              <a:defRPr/>
            </a:pPr>
            <a:endParaRPr lang="en-US" altLang="ko-KR" sz="2400" b="1" dirty="0">
              <a:solidFill>
                <a:srgbClr val="FF8458"/>
              </a:solidFill>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dirty="0">
                <a:ln>
                  <a:noFill/>
                </a:ln>
                <a:solidFill>
                  <a:srgbClr val="FF8458"/>
                </a:solidFill>
                <a:effectLst/>
                <a:uLnTx/>
                <a:uFillTx/>
                <a:latin typeface="Noto Sans CJK KR Black" panose="020B0A00000000000000" pitchFamily="34" charset="-127"/>
                <a:ea typeface="Noto Sans CJK KR Black" panose="020B0A00000000000000" pitchFamily="34" charset="-127"/>
              </a:rPr>
              <a:t>3.</a:t>
            </a:r>
            <a:r>
              <a:rPr kumimoji="0" lang="ko-KR" altLang="en-US" sz="2400" b="1" i="0" u="none" strike="noStrike" kern="1200" cap="none" spc="0" normalizeH="0" baseline="0" dirty="0">
                <a:ln>
                  <a:noFill/>
                </a:ln>
                <a:solidFill>
                  <a:srgbClr val="FF8458"/>
                </a:solidFill>
                <a:effectLst/>
                <a:uLnTx/>
                <a:uFillTx/>
                <a:latin typeface="Noto Sans CJK KR Black" panose="020B0A00000000000000" pitchFamily="34" charset="-127"/>
                <a:ea typeface="Noto Sans CJK KR Black" panose="020B0A00000000000000" pitchFamily="34" charset="-127"/>
              </a:rPr>
              <a:t>소그룹 모임에서의 활용 </a:t>
            </a:r>
            <a:r>
              <a:rPr kumimoji="0" lang="en-US" altLang="ko-KR" sz="2400" b="1" i="0" u="none" strike="noStrike" kern="1200" cap="none" spc="0" normalizeH="0" baseline="0" dirty="0">
                <a:ln>
                  <a:noFill/>
                </a:ln>
                <a:solidFill>
                  <a:srgbClr val="FF8458"/>
                </a:solidFill>
                <a:effectLst/>
                <a:uLnTx/>
                <a:uFillTx/>
                <a:latin typeface="Noto Sans CJK KR Black" panose="020B0A00000000000000" pitchFamily="34" charset="-127"/>
                <a:ea typeface="Noto Sans CJK KR Black" panose="020B0A00000000000000" pitchFamily="34" charset="-127"/>
              </a:rPr>
              <a:t>(</a:t>
            </a:r>
            <a:r>
              <a:rPr kumimoji="0" lang="ko-KR" altLang="en-US" sz="2400" b="1" i="0" u="none" strike="noStrike" kern="1200" cap="none" spc="0" normalizeH="0" baseline="0" dirty="0">
                <a:ln>
                  <a:noFill/>
                </a:ln>
                <a:solidFill>
                  <a:srgbClr val="FF8458"/>
                </a:solidFill>
                <a:effectLst/>
                <a:uLnTx/>
                <a:uFillTx/>
                <a:latin typeface="Noto Sans CJK KR Black" panose="020B0A00000000000000" pitchFamily="34" charset="-127"/>
                <a:ea typeface="Noto Sans CJK KR Black" panose="020B0A00000000000000" pitchFamily="34" charset="-127"/>
              </a:rPr>
              <a:t>구역</a:t>
            </a:r>
            <a:r>
              <a:rPr kumimoji="0" lang="en-US" altLang="ko-KR" sz="2400" b="1" i="0" u="none" strike="noStrike" kern="1200" cap="none" spc="0" normalizeH="0" baseline="0" dirty="0">
                <a:ln>
                  <a:noFill/>
                </a:ln>
                <a:solidFill>
                  <a:srgbClr val="FF8458"/>
                </a:solidFill>
                <a:effectLst/>
                <a:uLnTx/>
                <a:uFillTx/>
                <a:latin typeface="Noto Sans CJK KR Black" panose="020B0A00000000000000" pitchFamily="34" charset="-127"/>
                <a:ea typeface="Noto Sans CJK KR Black" panose="020B0A00000000000000" pitchFamily="34" charset="-127"/>
              </a:rPr>
              <a:t>/</a:t>
            </a:r>
            <a:r>
              <a:rPr kumimoji="0" lang="ko-KR" altLang="en-US" sz="2400" b="1" i="0" u="none" strike="noStrike" kern="1200" cap="none" spc="0" normalizeH="0" baseline="0" dirty="0">
                <a:ln>
                  <a:noFill/>
                </a:ln>
                <a:solidFill>
                  <a:srgbClr val="FF8458"/>
                </a:solidFill>
                <a:effectLst/>
                <a:uLnTx/>
                <a:uFillTx/>
                <a:latin typeface="Noto Sans CJK KR Black" panose="020B0A00000000000000" pitchFamily="34" charset="-127"/>
                <a:ea typeface="Noto Sans CJK KR Black" panose="020B0A00000000000000" pitchFamily="34" charset="-127"/>
              </a:rPr>
              <a:t>목장</a:t>
            </a:r>
            <a:r>
              <a:rPr kumimoji="0" lang="en-US" altLang="ko-KR" sz="2400" b="1" i="0" u="none" strike="noStrike" kern="1200" cap="none" spc="0" normalizeH="0" baseline="0" dirty="0">
                <a:ln>
                  <a:noFill/>
                </a:ln>
                <a:solidFill>
                  <a:srgbClr val="FF8458"/>
                </a:solidFill>
                <a:effectLst/>
                <a:uLnTx/>
                <a:uFillTx/>
                <a:latin typeface="Noto Sans CJK KR Black" panose="020B0A00000000000000" pitchFamily="34" charset="-127"/>
                <a:ea typeface="Noto Sans CJK KR Black" panose="020B0A00000000000000" pitchFamily="34" charset="-127"/>
              </a:rPr>
              <a:t>/</a:t>
            </a:r>
            <a:r>
              <a:rPr kumimoji="0" lang="ko-KR" altLang="en-US" sz="2400" b="1" i="0" u="none" strike="noStrike" kern="1200" cap="none" spc="0" normalizeH="0" baseline="0" dirty="0">
                <a:ln>
                  <a:noFill/>
                </a:ln>
                <a:solidFill>
                  <a:srgbClr val="FF8458"/>
                </a:solidFill>
                <a:effectLst/>
                <a:uLnTx/>
                <a:uFillTx/>
                <a:latin typeface="Noto Sans CJK KR Black" panose="020B0A00000000000000" pitchFamily="34" charset="-127"/>
                <a:ea typeface="Noto Sans CJK KR Black" panose="020B0A00000000000000" pitchFamily="34" charset="-127"/>
              </a:rPr>
              <a:t>셀 모임</a:t>
            </a:r>
            <a:r>
              <a:rPr kumimoji="0" lang="en-US" altLang="ko-KR" sz="2400" b="1" i="0" u="none" strike="noStrike" kern="1200" cap="none" spc="0" normalizeH="0" baseline="0" dirty="0">
                <a:ln>
                  <a:noFill/>
                </a:ln>
                <a:solidFill>
                  <a:srgbClr val="FF8458"/>
                </a:solidFill>
                <a:effectLst/>
                <a:uLnTx/>
                <a:uFillTx/>
                <a:latin typeface="Noto Sans CJK KR Black" panose="020B0A00000000000000" pitchFamily="34" charset="-127"/>
                <a:ea typeface="Noto Sans CJK KR Black" panose="020B0A00000000000000" pitchFamily="34" charset="-127"/>
              </a:rPr>
              <a:t>)</a:t>
            </a:r>
            <a:endParaRPr kumimoji="0" lang="en-US" altLang="ko-KR"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endParaRPr lang="en-US" altLang="ko-KR" dirty="0">
              <a:solidFill>
                <a:srgbClr val="FF8458"/>
              </a:solidFill>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8115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
            <a:extLst>
              <a:ext uri="{FF2B5EF4-FFF2-40B4-BE49-F238E27FC236}">
                <a16:creationId xmlns:a16="http://schemas.microsoft.com/office/drawing/2014/main" id="{5A51A072-49EA-4DC7-AFBE-9CEBE3AA088F}"/>
              </a:ext>
            </a:extLst>
          </p:cNvPr>
          <p:cNvPicPr>
            <a:picLocks noChangeAspect="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8885A6C0-D9F8-43BA-9A5A-7738CF0D8EC4}"/>
              </a:ext>
            </a:extLst>
          </p:cNvPr>
          <p:cNvSpPr>
            <a:spLocks noGrp="1"/>
          </p:cNvSpPr>
          <p:nvPr>
            <p:ph type="title"/>
          </p:nvPr>
        </p:nvSpPr>
        <p:spPr>
          <a:xfrm>
            <a:off x="838200" y="365125"/>
            <a:ext cx="10515600" cy="49455"/>
          </a:xfrm>
        </p:spPr>
        <p:txBody>
          <a:bodyPr>
            <a:normAutofit fontScale="90000"/>
          </a:bodyPr>
          <a:lstStyle/>
          <a:p>
            <a:br>
              <a:rPr lang="en-US" altLang="ko-KR" dirty="0"/>
            </a:br>
            <a:endParaRPr lang="en-US" dirty="0"/>
          </a:p>
        </p:txBody>
      </p:sp>
      <p:sp>
        <p:nvSpPr>
          <p:cNvPr id="3" name="Content Placeholder 2">
            <a:extLst>
              <a:ext uri="{FF2B5EF4-FFF2-40B4-BE49-F238E27FC236}">
                <a16:creationId xmlns:a16="http://schemas.microsoft.com/office/drawing/2014/main" id="{CA44E81E-A9CB-48B2-8505-231040F4DA83}"/>
              </a:ext>
            </a:extLst>
          </p:cNvPr>
          <p:cNvSpPr>
            <a:spLocks noGrp="1"/>
          </p:cNvSpPr>
          <p:nvPr>
            <p:ph idx="1"/>
          </p:nvPr>
        </p:nvSpPr>
        <p:spPr>
          <a:xfrm>
            <a:off x="838200" y="716280"/>
            <a:ext cx="10515600" cy="6141720"/>
          </a:xfrm>
        </p:spPr>
        <p:txBody>
          <a:bodyPr>
            <a:normAutofit/>
          </a:bodyPr>
          <a:lstStyle/>
          <a:p>
            <a:pPr marL="0" indent="0">
              <a:buNone/>
            </a:pPr>
            <a:endParaRPr lang="en-US" altLang="ko-KR" b="1" dirty="0">
              <a:solidFill>
                <a:schemeClr val="accent2">
                  <a:lumMod val="40000"/>
                  <a:lumOff val="60000"/>
                </a:schemeClr>
              </a:solidFill>
            </a:endParaRPr>
          </a:p>
          <a:p>
            <a:pPr marL="0" indent="0">
              <a:buNone/>
            </a:pPr>
            <a:r>
              <a:rPr lang="ko-KR" altLang="en-US" dirty="0">
                <a:solidFill>
                  <a:schemeClr val="accent2"/>
                </a:solidFill>
              </a:rPr>
              <a:t>말씀하시는 하나님</a:t>
            </a:r>
            <a:endParaRPr lang="en-US" altLang="ko-KR" dirty="0">
              <a:solidFill>
                <a:schemeClr val="accent2"/>
              </a:solidFill>
            </a:endParaRPr>
          </a:p>
          <a:p>
            <a:pPr marL="0" indent="0">
              <a:buNone/>
            </a:pPr>
            <a:r>
              <a:rPr lang="ko-KR" altLang="en-US" sz="1800" dirty="0">
                <a:solidFill>
                  <a:schemeClr val="bg1"/>
                </a:solidFill>
              </a:rPr>
              <a:t>하나님이 </a:t>
            </a:r>
            <a:r>
              <a:rPr lang="ko-KR" altLang="en-US" sz="1800" dirty="0">
                <a:solidFill>
                  <a:srgbClr val="00B0F0"/>
                </a:solidFill>
              </a:rPr>
              <a:t>이르시되</a:t>
            </a:r>
            <a:r>
              <a:rPr lang="ko-KR" altLang="en-US" sz="1800" dirty="0">
                <a:solidFill>
                  <a:schemeClr val="bg1"/>
                </a:solidFill>
              </a:rPr>
              <a:t> 빛이 있으라 하시니 빛이 있었고</a:t>
            </a:r>
            <a:r>
              <a:rPr lang="en-US" altLang="ko-KR" sz="1800" dirty="0">
                <a:solidFill>
                  <a:schemeClr val="bg1"/>
                </a:solidFill>
              </a:rPr>
              <a:t>/ And God </a:t>
            </a:r>
            <a:r>
              <a:rPr lang="en-US" altLang="ko-KR" sz="1800" dirty="0">
                <a:solidFill>
                  <a:srgbClr val="00B0F0"/>
                </a:solidFill>
              </a:rPr>
              <a:t>said</a:t>
            </a:r>
            <a:r>
              <a:rPr lang="en-US" altLang="ko-KR" sz="1800" dirty="0">
                <a:solidFill>
                  <a:schemeClr val="bg1"/>
                </a:solidFill>
              </a:rPr>
              <a:t> “Let there be light” (</a:t>
            </a:r>
            <a:r>
              <a:rPr lang="ko-KR" altLang="en-US" sz="1800" dirty="0">
                <a:solidFill>
                  <a:schemeClr val="bg1"/>
                </a:solidFill>
              </a:rPr>
              <a:t>창</a:t>
            </a:r>
            <a:r>
              <a:rPr lang="en-US" altLang="ko-KR" sz="1800" dirty="0">
                <a:solidFill>
                  <a:schemeClr val="bg1"/>
                </a:solidFill>
              </a:rPr>
              <a:t>1:3)</a:t>
            </a:r>
          </a:p>
          <a:p>
            <a:pPr marL="0" indent="0">
              <a:buNone/>
            </a:pPr>
            <a:endParaRPr lang="en-US" altLang="ko-KR" sz="1800" dirty="0">
              <a:solidFill>
                <a:schemeClr val="bg1"/>
              </a:solidFill>
            </a:endParaRPr>
          </a:p>
          <a:p>
            <a:pPr marL="0" indent="0">
              <a:buNone/>
            </a:pPr>
            <a:r>
              <a:rPr lang="ko-KR" altLang="en-US" sz="1800" dirty="0">
                <a:solidFill>
                  <a:schemeClr val="bg1"/>
                </a:solidFill>
              </a:rPr>
              <a:t>여호와께서 아브람에게 </a:t>
            </a:r>
            <a:r>
              <a:rPr lang="ko-KR" altLang="en-US" sz="1800" dirty="0">
                <a:solidFill>
                  <a:srgbClr val="00B0F0"/>
                </a:solidFill>
              </a:rPr>
              <a:t>이르시되</a:t>
            </a:r>
            <a:r>
              <a:rPr lang="ko-KR" altLang="en-US" sz="1800" dirty="0">
                <a:solidFill>
                  <a:schemeClr val="bg1"/>
                </a:solidFill>
              </a:rPr>
              <a:t> 너는 너의 고향과 친척과 아버지의 집을 떠나 내가 네게 보여 줄 땅으로 가라 </a:t>
            </a:r>
            <a:r>
              <a:rPr lang="en-US" altLang="ko-KR" sz="1800" dirty="0">
                <a:solidFill>
                  <a:schemeClr val="bg1"/>
                </a:solidFill>
              </a:rPr>
              <a:t>/ The Lord </a:t>
            </a:r>
            <a:r>
              <a:rPr lang="en-US" altLang="ko-KR" sz="1800" dirty="0">
                <a:solidFill>
                  <a:srgbClr val="00B0F0"/>
                </a:solidFill>
              </a:rPr>
              <a:t>said</a:t>
            </a:r>
            <a:r>
              <a:rPr lang="en-US" altLang="ko-KR" sz="1800" dirty="0">
                <a:solidFill>
                  <a:schemeClr val="bg1"/>
                </a:solidFill>
              </a:rPr>
              <a:t>…. (</a:t>
            </a:r>
            <a:r>
              <a:rPr lang="ko-KR" altLang="en-US" sz="1800" dirty="0">
                <a:solidFill>
                  <a:schemeClr val="bg1"/>
                </a:solidFill>
              </a:rPr>
              <a:t>창</a:t>
            </a:r>
            <a:r>
              <a:rPr lang="en-US" altLang="ko-KR" sz="1800" dirty="0">
                <a:solidFill>
                  <a:schemeClr val="bg1"/>
                </a:solidFill>
              </a:rPr>
              <a:t>12:1)</a:t>
            </a:r>
          </a:p>
          <a:p>
            <a:pPr marL="0" indent="0">
              <a:buNone/>
            </a:pPr>
            <a:endParaRPr lang="en-US" altLang="ko-KR" sz="1800" dirty="0">
              <a:solidFill>
                <a:schemeClr val="bg1"/>
              </a:solidFill>
            </a:endParaRPr>
          </a:p>
          <a:p>
            <a:pPr marL="0" indent="0">
              <a:buNone/>
            </a:pPr>
            <a:endParaRPr lang="en-US" altLang="ko-KR" dirty="0">
              <a:solidFill>
                <a:schemeClr val="accent2"/>
              </a:solidFill>
            </a:endParaRPr>
          </a:p>
          <a:p>
            <a:pPr marL="0" indent="0">
              <a:buNone/>
            </a:pPr>
            <a:r>
              <a:rPr lang="ko-KR" altLang="en-US" dirty="0">
                <a:solidFill>
                  <a:schemeClr val="accent2"/>
                </a:solidFill>
              </a:rPr>
              <a:t>들음을 요구하시는 하나님</a:t>
            </a:r>
            <a:endParaRPr lang="en-US" altLang="ko-KR" dirty="0">
              <a:solidFill>
                <a:schemeClr val="accent2"/>
              </a:solidFill>
            </a:endParaRPr>
          </a:p>
          <a:p>
            <a:pPr marL="0" indent="0">
              <a:buNone/>
            </a:pPr>
            <a:r>
              <a:rPr lang="ko-KR" altLang="en-US" sz="1800" dirty="0">
                <a:solidFill>
                  <a:schemeClr val="bg1"/>
                </a:solidFill>
              </a:rPr>
              <a:t>이스라엘아 </a:t>
            </a:r>
            <a:r>
              <a:rPr lang="ko-KR" altLang="en-US" sz="1800" dirty="0">
                <a:solidFill>
                  <a:srgbClr val="00B0F0"/>
                </a:solidFill>
              </a:rPr>
              <a:t>들으라</a:t>
            </a:r>
            <a:r>
              <a:rPr lang="ko-KR" altLang="en-US" sz="1800" dirty="0">
                <a:solidFill>
                  <a:schemeClr val="bg1"/>
                </a:solidFill>
              </a:rPr>
              <a:t> 우리 하나님 여호와는 오직 유일한 여호와이시니 </a:t>
            </a:r>
            <a:r>
              <a:rPr lang="en-US" altLang="ko-KR" sz="1800" dirty="0">
                <a:solidFill>
                  <a:schemeClr val="bg1"/>
                </a:solidFill>
              </a:rPr>
              <a:t>/ </a:t>
            </a:r>
            <a:r>
              <a:rPr lang="en-US" altLang="ko-KR" sz="1800" dirty="0">
                <a:solidFill>
                  <a:srgbClr val="00B0F0"/>
                </a:solidFill>
              </a:rPr>
              <a:t>Hear</a:t>
            </a:r>
            <a:r>
              <a:rPr lang="en-US" altLang="ko-KR" sz="1800" dirty="0">
                <a:solidFill>
                  <a:schemeClr val="bg1"/>
                </a:solidFill>
              </a:rPr>
              <a:t>, O Israel : The Lord our God, the Lord is one (</a:t>
            </a:r>
            <a:r>
              <a:rPr lang="ko-KR" altLang="en-US" sz="1800" dirty="0">
                <a:solidFill>
                  <a:schemeClr val="bg1"/>
                </a:solidFill>
              </a:rPr>
              <a:t>신 </a:t>
            </a:r>
            <a:r>
              <a:rPr lang="en-US" altLang="ko-KR" sz="1800" dirty="0">
                <a:solidFill>
                  <a:schemeClr val="bg1"/>
                </a:solidFill>
              </a:rPr>
              <a:t>6:4)</a:t>
            </a:r>
          </a:p>
          <a:p>
            <a:pPr marL="0" indent="0">
              <a:buNone/>
            </a:pPr>
            <a:endParaRPr lang="en-US" altLang="ko-KR" sz="1800" dirty="0">
              <a:solidFill>
                <a:schemeClr val="bg1"/>
              </a:solidFill>
            </a:endParaRPr>
          </a:p>
          <a:p>
            <a:pPr marL="0" indent="0">
              <a:buNone/>
            </a:pPr>
            <a:endParaRPr lang="en-US" altLang="ko-KR" sz="1800" dirty="0">
              <a:solidFill>
                <a:schemeClr val="bg1"/>
              </a:solidFill>
            </a:endParaRPr>
          </a:p>
          <a:p>
            <a:pPr marL="0" indent="0">
              <a:buNone/>
            </a:pPr>
            <a:endParaRPr lang="en-US" altLang="ko-KR" sz="1800" dirty="0">
              <a:solidFill>
                <a:schemeClr val="bg1"/>
              </a:solidFill>
            </a:endParaRPr>
          </a:p>
          <a:p>
            <a:pPr marL="0" indent="0">
              <a:buNone/>
            </a:pPr>
            <a:endParaRPr lang="en-US" altLang="ko-KR" dirty="0">
              <a:solidFill>
                <a:schemeClr val="bg1"/>
              </a:solidFill>
            </a:endParaRPr>
          </a:p>
        </p:txBody>
      </p:sp>
    </p:spTree>
    <p:extLst>
      <p:ext uri="{BB962C8B-B14F-4D97-AF65-F5344CB8AC3E}">
        <p14:creationId xmlns:p14="http://schemas.microsoft.com/office/powerpoint/2010/main" val="76094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134680"/>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
        <p:nvSpPr>
          <p:cNvPr id="146" name="사각형: 둥근 모서리 145">
            <a:extLst>
              <a:ext uri="{FF2B5EF4-FFF2-40B4-BE49-F238E27FC236}">
                <a16:creationId xmlns:a16="http://schemas.microsoft.com/office/drawing/2014/main" id="{C34E61AA-6A43-4976-AC3E-99297C6ED2DA}"/>
              </a:ext>
            </a:extLst>
          </p:cNvPr>
          <p:cNvSpPr/>
          <p:nvPr/>
        </p:nvSpPr>
        <p:spPr>
          <a:xfrm>
            <a:off x="886047" y="1609061"/>
            <a:ext cx="10519203" cy="4477685"/>
          </a:xfrm>
          <a:prstGeom prst="roundRect">
            <a:avLst>
              <a:gd name="adj" fmla="val 16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defTabSz="914400" rtl="0" eaLnBrk="1" fontAlgn="auto" latinLnBrk="1" hangingPunct="1">
              <a:lnSpc>
                <a:spcPct val="100000"/>
              </a:lnSpc>
              <a:spcBef>
                <a:spcPts val="0"/>
              </a:spcBef>
              <a:spcAft>
                <a:spcPts val="0"/>
              </a:spcAft>
              <a:buClrTx/>
              <a:buSzTx/>
              <a:buFontTx/>
              <a:buNone/>
              <a:tabLst/>
              <a:defRPr/>
            </a:pPr>
            <a:r>
              <a:rPr lang="ko-KR" altLang="en-US" sz="2800" b="1" dirty="0">
                <a:solidFill>
                  <a:srgbClr val="FF8458"/>
                </a:solidFill>
                <a:latin typeface="Noto Sans CJK KR Black" panose="020B0A00000000000000" pitchFamily="34" charset="-127"/>
                <a:ea typeface="Noto Sans CJK KR Black" panose="020B0A00000000000000" pitchFamily="34" charset="-127"/>
              </a:rPr>
              <a:t>매일 단위 공동체 성경읽기 </a:t>
            </a:r>
            <a:r>
              <a:rPr lang="en-US" altLang="ko-KR" sz="2400" b="1" dirty="0">
                <a:solidFill>
                  <a:srgbClr val="FF8458"/>
                </a:solidFill>
                <a:latin typeface="Noto Sans CJK KR Black" panose="020B0A00000000000000" pitchFamily="34" charset="-127"/>
                <a:ea typeface="Noto Sans CJK KR Black" panose="020B0A00000000000000" pitchFamily="34" charset="-127"/>
              </a:rPr>
              <a:t>(</a:t>
            </a:r>
            <a:r>
              <a:rPr kumimoji="0" lang="en-US" altLang="ko-KR"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PRS: Public Reading of Scripture)</a:t>
            </a: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R="0" lvl="0" defTabSz="914400" rtl="0" eaLnBrk="1" fontAlgn="auto" latinLnBrk="1" hangingPunct="1">
              <a:lnSpc>
                <a:spcPct val="100000"/>
              </a:lnSpc>
              <a:spcBef>
                <a:spcPts val="0"/>
              </a:spcBef>
              <a:spcAft>
                <a:spcPts val="0"/>
              </a:spcAft>
              <a:buClrTx/>
              <a:buSzTx/>
              <a:tabLst/>
              <a:defRPr/>
            </a:pPr>
            <a:r>
              <a:rPr lang="en-US" altLang="ko-KR" sz="2400" b="1" dirty="0">
                <a:solidFill>
                  <a:srgbClr val="FF8458"/>
                </a:solidFill>
                <a:latin typeface="Noto Sans CJK KR Black" panose="020B0A00000000000000" pitchFamily="34" charset="-127"/>
                <a:ea typeface="Noto Sans CJK KR Black" panose="020B0A00000000000000" pitchFamily="34" charset="-127"/>
              </a:rPr>
              <a:t>1.</a:t>
            </a:r>
            <a:r>
              <a:rPr lang="ko-KR" altLang="en-US" sz="2400" b="1" dirty="0">
                <a:solidFill>
                  <a:srgbClr val="FF8458"/>
                </a:solidFill>
                <a:latin typeface="Noto Sans CJK KR Black" panose="020B0A00000000000000" pitchFamily="34" charset="-127"/>
                <a:ea typeface="Noto Sans CJK KR Black" panose="020B0A00000000000000" pitchFamily="34" charset="-127"/>
              </a:rPr>
              <a:t> 새벽기도 모임   </a:t>
            </a:r>
            <a:endParaRPr kumimoji="0" lang="en-US" altLang="ko-KR"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R="0" lvl="0" defTabSz="914400" rtl="0" eaLnBrk="1" fontAlgn="auto" latinLnBrk="1" hangingPunct="1">
              <a:lnSpc>
                <a:spcPct val="100000"/>
              </a:lnSpc>
              <a:spcBef>
                <a:spcPts val="0"/>
              </a:spcBef>
              <a:spcAft>
                <a:spcPts val="0"/>
              </a:spcAft>
              <a:buClrTx/>
              <a:buSzTx/>
              <a:tabLst/>
              <a:defRPr/>
            </a:pPr>
            <a:endParaRPr kumimoji="0" lang="en-US" altLang="ko-KR"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R="0" lvl="0" defTabSz="914400" rtl="0" eaLnBrk="1" fontAlgn="auto" latinLnBrk="1" hangingPunct="1">
              <a:lnSpc>
                <a:spcPct val="100000"/>
              </a:lnSpc>
              <a:spcBef>
                <a:spcPts val="0"/>
              </a:spcBef>
              <a:spcAft>
                <a:spcPts val="0"/>
              </a:spcAft>
              <a:buClrTx/>
              <a:buSzTx/>
              <a:tabLst/>
              <a:defRPr/>
            </a:pPr>
            <a:r>
              <a:rPr kumimoji="0" lang="en-US" altLang="ko-KR"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2. 365</a:t>
            </a:r>
            <a:r>
              <a:rPr kumimoji="0" lang="ko-KR" altLang="en-US"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일 성경읽기 </a:t>
            </a:r>
            <a:endParaRPr lang="en-US" altLang="ko-KR" sz="2400" b="1" dirty="0">
              <a:solidFill>
                <a:srgbClr val="FF8458"/>
              </a:solidFill>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sz="2800" b="1" i="0" u="none" strike="noStrike" kern="1200" cap="none" spc="0" normalizeH="0" baseline="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dirty="0">
                <a:ln>
                  <a:noFill/>
                </a:ln>
                <a:solidFill>
                  <a:srgbClr val="FF8458"/>
                </a:solidFill>
                <a:effectLst/>
                <a:uLnTx/>
                <a:uFillTx/>
                <a:latin typeface="Noto Sans CJK KR Black" panose="020B0A00000000000000" pitchFamily="34" charset="-127"/>
                <a:ea typeface="Noto Sans CJK KR Black" panose="020B0A00000000000000" pitchFamily="34" charset="-127"/>
              </a:rPr>
              <a:t>3.</a:t>
            </a:r>
            <a:r>
              <a:rPr lang="ko-KR" altLang="en-US" sz="2400" b="1" dirty="0">
                <a:solidFill>
                  <a:srgbClr val="FF8458"/>
                </a:solidFill>
                <a:latin typeface="Noto Sans CJK KR Black" panose="020B0A00000000000000" pitchFamily="34" charset="-127"/>
                <a:ea typeface="Noto Sans CJK KR Black" panose="020B0A00000000000000" pitchFamily="34" charset="-127"/>
              </a:rPr>
              <a:t> 가정예배 등</a:t>
            </a:r>
            <a:endParaRPr kumimoji="0" lang="en-US" altLang="ko-KR" sz="24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endParaRPr kumimoji="0" lang="en-US" altLang="ko-KR"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00000"/>
              </a:lnSpc>
              <a:spcBef>
                <a:spcPts val="0"/>
              </a:spcBef>
              <a:spcAft>
                <a:spcPts val="0"/>
              </a:spcAft>
              <a:buClrTx/>
              <a:buSzTx/>
              <a:buFontTx/>
              <a:buNone/>
              <a:tabLst/>
              <a:defRPr/>
            </a:pPr>
            <a:endParaRPr lang="en-US" altLang="ko-KR" dirty="0">
              <a:solidFill>
                <a:srgbClr val="FF8458"/>
              </a:solidFill>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3424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1"/>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
        <p:nvSpPr>
          <p:cNvPr id="146" name="사각형: 둥근 모서리 145">
            <a:extLst>
              <a:ext uri="{FF2B5EF4-FFF2-40B4-BE49-F238E27FC236}">
                <a16:creationId xmlns:a16="http://schemas.microsoft.com/office/drawing/2014/main" id="{C34E61AA-6A43-4976-AC3E-99297C6ED2DA}"/>
              </a:ext>
            </a:extLst>
          </p:cNvPr>
          <p:cNvSpPr/>
          <p:nvPr/>
        </p:nvSpPr>
        <p:spPr>
          <a:xfrm>
            <a:off x="2773680" y="1956876"/>
            <a:ext cx="6568414" cy="412987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28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Weekly PRS</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endParaRPr lang="en-US" altLang="ko-KR" dirty="0">
              <a:solidFill>
                <a:srgbClr val="FF8458"/>
              </a:solidFill>
              <a:latin typeface="Noto Sans CJK KR Black" panose="020B0A00000000000000" pitchFamily="34" charset="-127"/>
              <a:ea typeface="Noto Sans CJK KR Black" panose="020B0A00000000000000" pitchFamily="34" charset="-127"/>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en-US" altLang="ko-KR"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2</a:t>
            </a:r>
            <a:r>
              <a:rPr kumimoji="0" lang="ko-KR" altLang="en-US"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년 </a:t>
            </a:r>
            <a:r>
              <a:rPr kumimoji="0" lang="en-US" altLang="ko-KR"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1</a:t>
            </a:r>
            <a:r>
              <a:rPr kumimoji="0" lang="ko-KR" altLang="en-US"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독</a:t>
            </a:r>
            <a:r>
              <a:rPr kumimoji="0" lang="en-US" altLang="ko-KR"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(60</a:t>
            </a:r>
            <a:r>
              <a:rPr kumimoji="0" lang="ko-KR" altLang="en-US"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분</a:t>
            </a:r>
            <a:r>
              <a:rPr kumimoji="0" lang="en-US" altLang="ko-KR"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),3</a:t>
            </a:r>
            <a:r>
              <a:rPr kumimoji="0" lang="ko-KR" altLang="en-US"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년 </a:t>
            </a:r>
            <a:r>
              <a:rPr kumimoji="0" lang="en-US" altLang="ko-KR"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1</a:t>
            </a:r>
            <a:r>
              <a:rPr kumimoji="0" lang="ko-KR" altLang="en-US"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독</a:t>
            </a:r>
            <a:r>
              <a:rPr kumimoji="0" lang="en-US" altLang="ko-KR"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(45</a:t>
            </a:r>
            <a:r>
              <a:rPr kumimoji="0" lang="ko-KR" altLang="en-US"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분</a:t>
            </a:r>
            <a:r>
              <a:rPr kumimoji="0" lang="en-US" altLang="ko-KR" sz="2400"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a:t>
            </a: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시편</a:t>
            </a:r>
            <a:r>
              <a:rPr kumimoji="0" lang="en-US" altLang="ko-KR"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a:t>
            </a:r>
            <a:r>
              <a:rPr kumimoji="0" lang="ko-KR" altLang="en-US"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구약</a:t>
            </a:r>
            <a:r>
              <a:rPr kumimoji="0" lang="en-US" altLang="ko-KR"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a:t>
            </a:r>
            <a:r>
              <a:rPr kumimoji="0" lang="ko-KR" altLang="en-US"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신약</a:t>
            </a:r>
            <a:r>
              <a:rPr kumimoji="0" lang="en-US" altLang="ko-KR"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a:t>
            </a:r>
            <a:r>
              <a:rPr kumimoji="0" lang="ko-KR" altLang="en-US"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시편 순서로 주 </a:t>
            </a:r>
            <a:r>
              <a:rPr kumimoji="0" lang="en-US" altLang="ko-KR"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1</a:t>
            </a:r>
            <a:r>
              <a:rPr kumimoji="0" lang="ko-KR" altLang="en-US"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회 진행</a:t>
            </a:r>
            <a:endParaRPr kumimoji="0" lang="en-US" altLang="ko-KR"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a:p>
            <a:pPr marL="0" marR="0" lvl="0" indent="0" algn="ctr" defTabSz="914400" rtl="0" eaLnBrk="1" fontAlgn="auto" latinLnBrk="1" hangingPunct="1">
              <a:lnSpc>
                <a:spcPct val="150000"/>
              </a:lnSpc>
              <a:spcBef>
                <a:spcPts val="0"/>
              </a:spcBef>
              <a:spcAft>
                <a:spcPts val="0"/>
              </a:spcAft>
              <a:buClrTx/>
              <a:buSzTx/>
              <a:buFontTx/>
              <a:buNone/>
              <a:tabLst/>
              <a:defRPr/>
            </a:pPr>
            <a:r>
              <a:rPr kumimoji="0" lang="ko-KR" altLang="en-US"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sym typeface="Wingdings" panose="05000000000000000000" pitchFamily="2" charset="2"/>
              </a:rPr>
              <a:t> </a:t>
            </a:r>
            <a:r>
              <a:rPr kumimoji="0" lang="ko-KR" altLang="en-US"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사용매체</a:t>
            </a:r>
            <a:r>
              <a:rPr kumimoji="0" lang="en-US" altLang="ko-KR"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 </a:t>
            </a:r>
            <a:r>
              <a:rPr lang="en-US" altLang="ko-KR" dirty="0">
                <a:solidFill>
                  <a:srgbClr val="FF8458"/>
                </a:solidFill>
                <a:latin typeface="Noto Sans CJK KR Black" panose="020B0A00000000000000" pitchFamily="34" charset="-127"/>
                <a:ea typeface="Noto Sans CJK KR Black" panose="020B0A00000000000000" pitchFamily="34" charset="-127"/>
              </a:rPr>
              <a:t>Web/</a:t>
            </a:r>
            <a:r>
              <a:rPr kumimoji="0" lang="en-US" altLang="ko-KR"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App</a:t>
            </a:r>
            <a:endParaRPr kumimoji="0" lang="ko-KR" altLang="en-US"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155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1"/>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BE4DA98B-E917-4720-BB1D-A39CB877D39B" descr="Screenshot 2022-04-26 at 4.46.07 PM.png">
            <a:extLst>
              <a:ext uri="{FF2B5EF4-FFF2-40B4-BE49-F238E27FC236}">
                <a16:creationId xmlns:a16="http://schemas.microsoft.com/office/drawing/2014/main" id="{A00A6228-6FA2-426B-AAAF-6F159D2E52E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725" r="-739"/>
          <a:stretch/>
        </p:blipFill>
        <p:spPr bwMode="auto">
          <a:xfrm>
            <a:off x="4423847" y="1341827"/>
            <a:ext cx="2714371" cy="501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54131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1"/>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249C681-70D9-42B9-9062-18500967F36F}"/>
              </a:ext>
            </a:extLst>
          </p:cNvPr>
          <p:cNvPicPr>
            <a:picLocks noChangeAspect="1"/>
          </p:cNvPicPr>
          <p:nvPr/>
        </p:nvPicPr>
        <p:blipFill rotWithShape="1">
          <a:blip r:embed="rId5"/>
          <a:srcRect l="51472" t="17742" r="2439" b="7420"/>
          <a:stretch/>
        </p:blipFill>
        <p:spPr>
          <a:xfrm>
            <a:off x="282713" y="1431688"/>
            <a:ext cx="5985565" cy="4225413"/>
          </a:xfrm>
          <a:prstGeom prst="rect">
            <a:avLst/>
          </a:prstGeom>
        </p:spPr>
      </p:pic>
      <p:pic>
        <p:nvPicPr>
          <p:cNvPr id="7" name="Picture 6">
            <a:extLst>
              <a:ext uri="{FF2B5EF4-FFF2-40B4-BE49-F238E27FC236}">
                <a16:creationId xmlns:a16="http://schemas.microsoft.com/office/drawing/2014/main" id="{CFA1D166-A0D8-4F9F-9E55-FBE2888A61E1}"/>
              </a:ext>
            </a:extLst>
          </p:cNvPr>
          <p:cNvPicPr>
            <a:picLocks noChangeAspect="1"/>
          </p:cNvPicPr>
          <p:nvPr/>
        </p:nvPicPr>
        <p:blipFill rotWithShape="1">
          <a:blip r:embed="rId6"/>
          <a:srcRect l="51039" t="18931" r="2379" b="6344"/>
          <a:stretch/>
        </p:blipFill>
        <p:spPr>
          <a:xfrm>
            <a:off x="4108174" y="1569948"/>
            <a:ext cx="5402804" cy="4292883"/>
          </a:xfrm>
          <a:prstGeom prst="rect">
            <a:avLst/>
          </a:prstGeom>
        </p:spPr>
      </p:pic>
      <p:pic>
        <p:nvPicPr>
          <p:cNvPr id="12" name="Picture 11">
            <a:extLst>
              <a:ext uri="{FF2B5EF4-FFF2-40B4-BE49-F238E27FC236}">
                <a16:creationId xmlns:a16="http://schemas.microsoft.com/office/drawing/2014/main" id="{3CBF00B2-A89D-4071-8F11-E6CADF842CF1}"/>
              </a:ext>
            </a:extLst>
          </p:cNvPr>
          <p:cNvPicPr>
            <a:picLocks noChangeAspect="1"/>
          </p:cNvPicPr>
          <p:nvPr/>
        </p:nvPicPr>
        <p:blipFill rotWithShape="1">
          <a:blip r:embed="rId7"/>
          <a:srcRect l="51542" t="18066" r="2319" b="6250"/>
          <a:stretch/>
        </p:blipFill>
        <p:spPr>
          <a:xfrm>
            <a:off x="7066525" y="1732559"/>
            <a:ext cx="4626101" cy="4268532"/>
          </a:xfrm>
          <a:prstGeom prst="rect">
            <a:avLst/>
          </a:prstGeom>
        </p:spPr>
      </p:pic>
    </p:spTree>
    <p:extLst>
      <p:ext uri="{BB962C8B-B14F-4D97-AF65-F5344CB8AC3E}">
        <p14:creationId xmlns:p14="http://schemas.microsoft.com/office/powerpoint/2010/main" val="4172162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0" y="1"/>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
        <p:nvSpPr>
          <p:cNvPr id="4" name="사각형: 둥근 모서리 3">
            <a:extLst>
              <a:ext uri="{FF2B5EF4-FFF2-40B4-BE49-F238E27FC236}">
                <a16:creationId xmlns:a16="http://schemas.microsoft.com/office/drawing/2014/main" id="{FFBA76BB-F2AD-4521-8A0B-219278701F3C}"/>
              </a:ext>
            </a:extLst>
          </p:cNvPr>
          <p:cNvSpPr/>
          <p:nvPr/>
        </p:nvSpPr>
        <p:spPr>
          <a:xfrm>
            <a:off x="0" y="1466842"/>
            <a:ext cx="5781368" cy="426290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3600" b="1"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Daily PRS</a:t>
            </a: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28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endParaRPr>
          </a:p>
          <a:p>
            <a:pPr marL="0" marR="0" lvl="0" indent="0" algn="ctr" defTabSz="914400" rtl="0" eaLnBrk="1" fontAlgn="auto" latinLnBrk="1" hangingPunct="1">
              <a:lnSpc>
                <a:spcPct val="200000"/>
              </a:lnSpc>
              <a:spcBef>
                <a:spcPts val="0"/>
              </a:spcBef>
              <a:spcAft>
                <a:spcPts val="0"/>
              </a:spcAft>
              <a:buClrTx/>
              <a:buSzTx/>
              <a:buFontTx/>
              <a:buNone/>
              <a:tabLst/>
              <a:defRPr/>
            </a:pPr>
            <a:r>
              <a:rPr kumimoji="0" lang="en-US" altLang="ko-KR"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1</a:t>
            </a:r>
            <a:r>
              <a:rPr kumimoji="0" lang="ko-KR" altLang="en-US"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년 </a:t>
            </a:r>
            <a:r>
              <a:rPr kumimoji="0" lang="en-US" altLang="ko-KR"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1</a:t>
            </a:r>
            <a:r>
              <a:rPr kumimoji="0" lang="ko-KR" altLang="en-US"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독 </a:t>
            </a:r>
            <a:r>
              <a:rPr kumimoji="0" lang="en-US" altLang="ko-KR"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a:t>
            </a:r>
            <a:r>
              <a:rPr kumimoji="0" lang="ko-KR" altLang="en-US"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매일 </a:t>
            </a:r>
            <a:r>
              <a:rPr kumimoji="0" lang="en-US" altLang="ko-KR"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15</a:t>
            </a:r>
            <a:r>
              <a:rPr kumimoji="0" lang="ko-KR" altLang="en-US"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분</a:t>
            </a:r>
            <a:r>
              <a:rPr kumimoji="0" lang="en-US" altLang="ko-KR"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a:t>
            </a:r>
          </a:p>
          <a:p>
            <a:pPr marL="0" marR="0" lvl="0" indent="0" algn="ctr" defTabSz="914400" rtl="0" eaLnBrk="1" fontAlgn="auto" latinLnBrk="1" hangingPunct="1">
              <a:lnSpc>
                <a:spcPct val="200000"/>
              </a:lnSpc>
              <a:spcBef>
                <a:spcPts val="0"/>
              </a:spcBef>
              <a:spcAft>
                <a:spcPts val="0"/>
              </a:spcAft>
              <a:buClrTx/>
              <a:buSzTx/>
              <a:buFontTx/>
              <a:buNone/>
              <a:tabLst/>
              <a:defRPr/>
            </a:pPr>
            <a:r>
              <a:rPr kumimoji="0" lang="ko-KR" altLang="en-US"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창세기</a:t>
            </a:r>
            <a:r>
              <a:rPr kumimoji="0" lang="en-US" altLang="ko-KR"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a:t>
            </a:r>
            <a:r>
              <a:rPr kumimoji="0" lang="ko-KR" altLang="en-US"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요한계시록 성경순서 </a:t>
            </a:r>
            <a:r>
              <a:rPr kumimoji="0" lang="en-US" altLang="ko-KR"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a:t>
            </a:r>
            <a:r>
              <a:rPr kumimoji="0" lang="ko-KR" altLang="en-US"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시편기도</a:t>
            </a:r>
            <a:r>
              <a:rPr kumimoji="0" lang="en-US" altLang="ko-KR"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a:t>
            </a:r>
          </a:p>
          <a:p>
            <a:pPr marL="0" marR="0" lvl="0" indent="0" algn="ctr" defTabSz="914400" rtl="0" eaLnBrk="1" fontAlgn="auto" latinLnBrk="1" hangingPunct="1">
              <a:lnSpc>
                <a:spcPct val="200000"/>
              </a:lnSpc>
              <a:spcBef>
                <a:spcPts val="0"/>
              </a:spcBef>
              <a:spcAft>
                <a:spcPts val="0"/>
              </a:spcAft>
              <a:buClrTx/>
              <a:buSzTx/>
              <a:buFontTx/>
              <a:buNone/>
              <a:tabLst/>
              <a:defRPr/>
            </a:pPr>
            <a:r>
              <a:rPr kumimoji="0" lang="en-US" altLang="ko-KR"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CGN TV </a:t>
            </a:r>
            <a:r>
              <a:rPr kumimoji="0" lang="ko-KR" altLang="en-US"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하루 </a:t>
            </a:r>
            <a:r>
              <a:rPr kumimoji="0" lang="en-US" altLang="ko-KR"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20</a:t>
            </a:r>
            <a:r>
              <a:rPr kumimoji="0" lang="ko-KR" altLang="en-US"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분 공동체 성경읽기와 동시 진행</a:t>
            </a:r>
            <a:endParaRPr kumimoji="0" lang="en-US" altLang="ko-KR"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endParaRPr>
          </a:p>
          <a:p>
            <a:pPr marL="0" marR="0" lvl="0" indent="0" algn="ctr" defTabSz="914400" rtl="0" eaLnBrk="1" fontAlgn="auto" latinLnBrk="1" hangingPunct="1">
              <a:lnSpc>
                <a:spcPct val="200000"/>
              </a:lnSpc>
              <a:spcBef>
                <a:spcPts val="0"/>
              </a:spcBef>
              <a:spcAft>
                <a:spcPts val="0"/>
              </a:spcAft>
              <a:buClrTx/>
              <a:buSzTx/>
              <a:buFontTx/>
              <a:buNone/>
              <a:tabLst/>
              <a:defRPr/>
            </a:pPr>
            <a:r>
              <a:rPr kumimoji="0" lang="ko-KR" altLang="en-US"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sym typeface="Wingdings" panose="05000000000000000000" pitchFamily="2" charset="2"/>
              </a:rPr>
              <a:t> </a:t>
            </a:r>
            <a:r>
              <a:rPr kumimoji="0" lang="ko-KR" altLang="en-US"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사용매체</a:t>
            </a:r>
            <a:r>
              <a:rPr kumimoji="0" lang="en-US" altLang="ko-KR"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 </a:t>
            </a:r>
            <a:r>
              <a:rPr kumimoji="0" lang="en-US" altLang="ko-KR" sz="1400" i="0" u="none" strike="noStrike" kern="1200" cap="none" spc="0" normalizeH="0" baseline="0" noProof="0" dirty="0" err="1">
                <a:ln>
                  <a:noFill/>
                </a:ln>
                <a:solidFill>
                  <a:srgbClr val="FFFF00"/>
                </a:solidFill>
                <a:effectLst/>
                <a:uLnTx/>
                <a:uFillTx/>
                <a:latin typeface="Noto Sans CJK KR Black" panose="020B0A00000000000000" pitchFamily="34" charset="-127"/>
                <a:ea typeface="Noto Sans CJK KR Black" panose="020B0A00000000000000" pitchFamily="34" charset="-127"/>
              </a:rPr>
              <a:t>Youtube</a:t>
            </a:r>
            <a:r>
              <a:rPr kumimoji="0" lang="en-US" altLang="ko-KR"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/App/CGN</a:t>
            </a:r>
            <a:r>
              <a:rPr kumimoji="0" lang="ko-KR" altLang="en-US"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 </a:t>
            </a:r>
            <a:r>
              <a:rPr kumimoji="0" lang="en-US" altLang="ko-KR"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TV</a:t>
            </a:r>
            <a:endParaRPr kumimoji="0" lang="ko-KR" altLang="en-US" sz="1400"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DC7E0287-16A0-4BC2-B89C-F8CE2690401D}"/>
              </a:ext>
            </a:extLst>
          </p:cNvPr>
          <p:cNvPicPr>
            <a:picLocks noChangeAspect="1"/>
          </p:cNvPicPr>
          <p:nvPr/>
        </p:nvPicPr>
        <p:blipFill rotWithShape="1">
          <a:blip r:embed="rId5"/>
          <a:srcRect l="54607" t="25662" r="5333" b="6452"/>
          <a:stretch/>
        </p:blipFill>
        <p:spPr>
          <a:xfrm>
            <a:off x="5098027" y="0"/>
            <a:ext cx="7256487" cy="6916994"/>
          </a:xfrm>
          <a:prstGeom prst="rect">
            <a:avLst/>
          </a:prstGeom>
        </p:spPr>
      </p:pic>
    </p:spTree>
    <p:extLst>
      <p:ext uri="{BB962C8B-B14F-4D97-AF65-F5344CB8AC3E}">
        <p14:creationId xmlns:p14="http://schemas.microsoft.com/office/powerpoint/2010/main" val="625599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0" y="1"/>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
        <p:nvSpPr>
          <p:cNvPr id="9" name="TextBox 8">
            <a:extLst>
              <a:ext uri="{FF2B5EF4-FFF2-40B4-BE49-F238E27FC236}">
                <a16:creationId xmlns:a16="http://schemas.microsoft.com/office/drawing/2014/main" id="{EE845AC4-12EA-4074-B26D-6BA1720888C9}"/>
              </a:ext>
            </a:extLst>
          </p:cNvPr>
          <p:cNvSpPr txBox="1"/>
          <p:nvPr/>
        </p:nvSpPr>
        <p:spPr>
          <a:xfrm>
            <a:off x="693923" y="1035674"/>
            <a:ext cx="9968484" cy="463845"/>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ko-KR" altLang="en-US" b="1" dirty="0">
                <a:solidFill>
                  <a:prstClr val="white"/>
                </a:solidFill>
                <a:latin typeface="Noto Sans CJK KR Black" panose="020B0A00000000000000" pitchFamily="34" charset="-127"/>
                <a:ea typeface="Noto Sans CJK KR Black" panose="020B0A00000000000000" pitchFamily="34" charset="-127"/>
              </a:rPr>
              <a:t>하루 </a:t>
            </a:r>
            <a:r>
              <a:rPr lang="en-US" altLang="ko-KR" b="1" dirty="0">
                <a:solidFill>
                  <a:prstClr val="white"/>
                </a:solidFill>
                <a:latin typeface="Noto Sans CJK KR Black" panose="020B0A00000000000000" pitchFamily="34" charset="-127"/>
                <a:ea typeface="Noto Sans CJK KR Black" panose="020B0A00000000000000" pitchFamily="34" charset="-127"/>
              </a:rPr>
              <a:t>20</a:t>
            </a:r>
            <a:r>
              <a:rPr lang="ko-KR" altLang="en-US" b="1" dirty="0">
                <a:solidFill>
                  <a:prstClr val="white"/>
                </a:solidFill>
                <a:latin typeface="Noto Sans CJK KR Black" panose="020B0A00000000000000" pitchFamily="34" charset="-127"/>
                <a:ea typeface="Noto Sans CJK KR Black" panose="020B0A00000000000000" pitchFamily="34" charset="-127"/>
              </a:rPr>
              <a:t>분 공동체 성경읽기</a:t>
            </a:r>
            <a:endParaRPr kumimoji="0" lang="en-US" altLang="ko-KR"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공동체성경읽기 (설명없음)">
            <a:hlinkClick r:id="" action="ppaction://media"/>
            <a:extLst>
              <a:ext uri="{FF2B5EF4-FFF2-40B4-BE49-F238E27FC236}">
                <a16:creationId xmlns:a16="http://schemas.microsoft.com/office/drawing/2014/main" id="{B8158AA4-E87B-4AF1-B2BC-E92E09CB754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390035" y="1499519"/>
            <a:ext cx="9411929" cy="5294210"/>
          </a:xfrm>
          <a:prstGeom prst="rect">
            <a:avLst/>
          </a:prstGeom>
        </p:spPr>
      </p:pic>
    </p:spTree>
    <p:extLst>
      <p:ext uri="{BB962C8B-B14F-4D97-AF65-F5344CB8AC3E}">
        <p14:creationId xmlns:p14="http://schemas.microsoft.com/office/powerpoint/2010/main" val="291696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8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Lst>
          </a:blip>
          <a:stretch>
            <a:fillRect/>
          </a:stretch>
        </p:blipFill>
        <p:spPr>
          <a:xfrm>
            <a:off x="0" y="1"/>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
        <p:nvSpPr>
          <p:cNvPr id="9" name="TextBox 8">
            <a:extLst>
              <a:ext uri="{FF2B5EF4-FFF2-40B4-BE49-F238E27FC236}">
                <a16:creationId xmlns:a16="http://schemas.microsoft.com/office/drawing/2014/main" id="{EE845AC4-12EA-4074-B26D-6BA1720888C9}"/>
              </a:ext>
            </a:extLst>
          </p:cNvPr>
          <p:cNvSpPr txBox="1"/>
          <p:nvPr/>
        </p:nvSpPr>
        <p:spPr>
          <a:xfrm>
            <a:off x="693923" y="1035674"/>
            <a:ext cx="9968484" cy="463845"/>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lang="en-US" altLang="ko-KR" b="1" dirty="0">
                <a:solidFill>
                  <a:prstClr val="white"/>
                </a:solidFill>
                <a:latin typeface="Noto Sans CJK KR Black" panose="020B0A00000000000000" pitchFamily="34" charset="-127"/>
                <a:ea typeface="Noto Sans CJK KR Black" panose="020B0A00000000000000" pitchFamily="34" charset="-127"/>
              </a:rPr>
              <a:t>365</a:t>
            </a:r>
            <a:r>
              <a:rPr lang="ko-KR" altLang="en-US" b="1" dirty="0">
                <a:solidFill>
                  <a:prstClr val="white"/>
                </a:solidFill>
                <a:latin typeface="Noto Sans CJK KR Black" panose="020B0A00000000000000" pitchFamily="34" charset="-127"/>
                <a:ea typeface="Noto Sans CJK KR Black" panose="020B0A00000000000000" pitchFamily="34" charset="-127"/>
              </a:rPr>
              <a:t>일 공동체 성경읽기 </a:t>
            </a:r>
            <a:endParaRPr kumimoji="0" lang="en-US" altLang="ko-KR"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공동체성경읽기 (설명있음)">
            <a:hlinkClick r:id="" action="ppaction://media"/>
            <a:extLst>
              <a:ext uri="{FF2B5EF4-FFF2-40B4-BE49-F238E27FC236}">
                <a16:creationId xmlns:a16="http://schemas.microsoft.com/office/drawing/2014/main" id="{11B0A17B-1E3A-4C84-AF42-207CE7526FD7}"/>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529593" y="1499519"/>
            <a:ext cx="9188009" cy="5168255"/>
          </a:xfrm>
          <a:prstGeom prst="rect">
            <a:avLst/>
          </a:prstGeom>
        </p:spPr>
      </p:pic>
    </p:spTree>
    <p:extLst>
      <p:ext uri="{BB962C8B-B14F-4D97-AF65-F5344CB8AC3E}">
        <p14:creationId xmlns:p14="http://schemas.microsoft.com/office/powerpoint/2010/main" val="44420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75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1"/>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
        <p:nvSpPr>
          <p:cNvPr id="29" name="사각형: 둥근 모서리 28">
            <a:extLst>
              <a:ext uri="{FF2B5EF4-FFF2-40B4-BE49-F238E27FC236}">
                <a16:creationId xmlns:a16="http://schemas.microsoft.com/office/drawing/2014/main" id="{E1754E71-19E2-48B5-A823-C3889332AA1E}"/>
              </a:ext>
            </a:extLst>
          </p:cNvPr>
          <p:cNvSpPr/>
          <p:nvPr/>
        </p:nvSpPr>
        <p:spPr>
          <a:xfrm>
            <a:off x="2036480" y="1795030"/>
            <a:ext cx="7924826" cy="406734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3200" b="1"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맞춤형 플랜</a:t>
            </a:r>
            <a:endParaRPr kumimoji="0" lang="en-US" altLang="ko-KR" sz="3200" b="1"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endParaRPr>
          </a:p>
          <a:p>
            <a:pPr algn="ctr">
              <a:defRPr/>
            </a:pPr>
            <a:r>
              <a:rPr kumimoji="0" lang="ko-KR" altLang="en-US" sz="2000"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예</a:t>
            </a:r>
            <a:r>
              <a:rPr kumimoji="0" lang="en-US" altLang="ko-KR" sz="2000"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 </a:t>
            </a:r>
            <a:r>
              <a:rPr kumimoji="0" lang="ko-KR" altLang="en-US" sz="2000"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사순절 특별 성경읽기</a:t>
            </a:r>
            <a:r>
              <a:rPr kumimoji="0" lang="en-US" altLang="ko-KR" sz="2000"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 </a:t>
            </a:r>
            <a:r>
              <a:rPr kumimoji="0" lang="ko-KR" altLang="en-US" sz="2000"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신약전체 읽기</a:t>
            </a:r>
            <a:r>
              <a:rPr kumimoji="0" lang="en-US" altLang="ko-KR" sz="2000"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 </a:t>
            </a:r>
          </a:p>
          <a:p>
            <a:pPr algn="ctr">
              <a:defRPr/>
            </a:pPr>
            <a:r>
              <a:rPr kumimoji="0" lang="en-US" altLang="ko-KR" sz="2000"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30</a:t>
            </a:r>
            <a:r>
              <a:rPr lang="ko-KR" altLang="en-US" sz="2000" dirty="0">
                <a:solidFill>
                  <a:srgbClr val="00B0F0"/>
                </a:solidFill>
                <a:latin typeface="Noto Sans CJK KR Black" panose="020B0A00000000000000" pitchFamily="34" charset="-127"/>
                <a:ea typeface="Noto Sans CJK KR Black" panose="020B0A00000000000000" pitchFamily="34" charset="-127"/>
              </a:rPr>
              <a:t>일 사도행전</a:t>
            </a:r>
            <a:r>
              <a:rPr lang="en-US" altLang="ko-KR" sz="2000" dirty="0">
                <a:solidFill>
                  <a:srgbClr val="00B0F0"/>
                </a:solidFill>
                <a:latin typeface="Noto Sans CJK KR Black" panose="020B0A00000000000000" pitchFamily="34" charset="-127"/>
                <a:ea typeface="Noto Sans CJK KR Black" panose="020B0A00000000000000" pitchFamily="34" charset="-127"/>
              </a:rPr>
              <a:t>, </a:t>
            </a:r>
            <a:r>
              <a:rPr lang="ko-KR" altLang="en-US" sz="2000" dirty="0">
                <a:solidFill>
                  <a:srgbClr val="00B0F0"/>
                </a:solidFill>
                <a:latin typeface="Noto Sans CJK KR Black" panose="020B0A00000000000000" pitchFamily="34" charset="-127"/>
                <a:ea typeface="Noto Sans CJK KR Black" panose="020B0A00000000000000" pitchFamily="34" charset="-127"/>
              </a:rPr>
              <a:t>바울서신 읽기 </a:t>
            </a:r>
            <a:r>
              <a:rPr kumimoji="0" lang="ko-KR" altLang="en-US" sz="2000"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등 </a:t>
            </a:r>
            <a:endParaRPr kumimoji="0" lang="en-US" altLang="ko-KR" sz="4000" b="1"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en-US" altLang="ko-KR" sz="3200" b="1"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교회 자체 리딩플랜이 필요한 특별한 경우</a:t>
            </a:r>
            <a:endParaRPr kumimoji="0" lang="en-US" altLang="ko-KR"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endParaRPr>
          </a:p>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 말씀영상 재생목록을 작업하여 교회별 유튜브 채널에서 구독 가능함</a:t>
            </a:r>
            <a:endParaRPr kumimoji="0" lang="en-US" altLang="ko-KR"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endParaRPr>
          </a:p>
          <a:p>
            <a:pPr marL="285750" indent="-285750" algn="ctr">
              <a:buFont typeface="Wingdings" panose="05000000000000000000" pitchFamily="2" charset="2"/>
              <a:buChar char="§"/>
              <a:defRPr/>
            </a:pPr>
            <a:endParaRPr kumimoji="0" lang="en-US" altLang="ko-KR"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endParaRPr>
          </a:p>
          <a:p>
            <a:pPr marL="285750" marR="0" lvl="0" indent="-285750" algn="ctr"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endParaRPr lang="en-US" altLang="ko-KR" dirty="0">
              <a:solidFill>
                <a:srgbClr val="00B0F0"/>
              </a:solidFill>
              <a:latin typeface="Noto Sans CJK KR Black" panose="020B0A00000000000000" pitchFamily="34" charset="-127"/>
              <a:ea typeface="Noto Sans CJK KR Black" panose="020B0A00000000000000" pitchFamily="34" charset="-127"/>
            </a:endParaRPr>
          </a:p>
          <a:p>
            <a:pPr marL="285750" marR="0" lvl="0" indent="-285750" algn="ctr" defTabSz="914400" rtl="0" eaLnBrk="1" fontAlgn="auto" latinLnBrk="1" hangingPunct="1">
              <a:lnSpc>
                <a:spcPct val="100000"/>
              </a:lnSpc>
              <a:spcBef>
                <a:spcPts val="0"/>
              </a:spcBef>
              <a:spcAft>
                <a:spcPts val="0"/>
              </a:spcAft>
              <a:buClrTx/>
              <a:buSzTx/>
              <a:buFont typeface="Wingdings" panose="05000000000000000000" pitchFamily="2" charset="2"/>
              <a:buChar char="§"/>
              <a:tabLst/>
              <a:defRPr/>
            </a:pPr>
            <a:r>
              <a:rPr kumimoji="0" lang="ko-KR" altLang="en-US"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사용매체</a:t>
            </a:r>
            <a:r>
              <a:rPr kumimoji="0" lang="en-US" altLang="ko-KR"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 </a:t>
            </a:r>
            <a:r>
              <a:rPr kumimoji="0" lang="en-US" altLang="ko-KR" i="0" u="none" strike="noStrike" kern="1200" cap="none" spc="0" normalizeH="0" baseline="0" noProof="0" dirty="0" err="1">
                <a:ln>
                  <a:noFill/>
                </a:ln>
                <a:solidFill>
                  <a:srgbClr val="00B0F0"/>
                </a:solidFill>
                <a:effectLst/>
                <a:uLnTx/>
                <a:uFillTx/>
                <a:latin typeface="Noto Sans CJK KR Black" panose="020B0A00000000000000" pitchFamily="34" charset="-127"/>
                <a:ea typeface="Noto Sans CJK KR Black" panose="020B0A00000000000000" pitchFamily="34" charset="-127"/>
              </a:rPr>
              <a:t>Youtube</a:t>
            </a:r>
            <a:r>
              <a:rPr kumimoji="0" lang="en-US" altLang="ko-KR"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 </a:t>
            </a:r>
            <a:r>
              <a:rPr kumimoji="0" lang="ko-KR" altLang="en-US"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챕터별 성경 읽기표 </a:t>
            </a:r>
            <a:endParaRPr kumimoji="0" lang="en-US" altLang="ko-KR"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endParaRPr>
          </a:p>
          <a:p>
            <a:pPr marR="0" lvl="0" algn="ctr" defTabSz="914400" rtl="0" eaLnBrk="1" fontAlgn="auto" latinLnBrk="1" hangingPunct="1">
              <a:lnSpc>
                <a:spcPct val="100000"/>
              </a:lnSpc>
              <a:spcBef>
                <a:spcPts val="0"/>
              </a:spcBef>
              <a:spcAft>
                <a:spcPts val="0"/>
              </a:spcAft>
              <a:buClrTx/>
              <a:buSzTx/>
              <a:tabLst/>
              <a:defRPr/>
            </a:pPr>
            <a:endParaRPr kumimoji="0" lang="en-US" altLang="ko-KR"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1514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1"/>
            <a:ext cx="12192000" cy="6857999"/>
          </a:xfrm>
          <a:prstGeom prst="rect">
            <a:avLst/>
          </a:prstGeom>
        </p:spPr>
      </p:pic>
      <p:sp>
        <p:nvSpPr>
          <p:cNvPr id="135" name="TextBox 134">
            <a:extLst>
              <a:ext uri="{FF2B5EF4-FFF2-40B4-BE49-F238E27FC236}">
                <a16:creationId xmlns:a16="http://schemas.microsoft.com/office/drawing/2014/main" id="{9810808F-53B0-421B-BBE1-284EE7C9C503}"/>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cxnSp>
        <p:nvCxnSpPr>
          <p:cNvPr id="10" name="직선 연결선 9">
            <a:extLst>
              <a:ext uri="{FF2B5EF4-FFF2-40B4-BE49-F238E27FC236}">
                <a16:creationId xmlns:a16="http://schemas.microsoft.com/office/drawing/2014/main" id="{6533F75C-BC41-478A-AD1B-33930F09471C}"/>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E2CEEF20-D8E1-4B50-91FB-8D333ED2AD3C}"/>
              </a:ext>
            </a:extLst>
          </p:cNvPr>
          <p:cNvPicPr>
            <a:picLocks noChangeAspect="1"/>
          </p:cNvPicPr>
          <p:nvPr/>
        </p:nvPicPr>
        <p:blipFill rotWithShape="1">
          <a:blip r:embed="rId4"/>
          <a:srcRect l="2116" t="36718" r="26875" b="13225"/>
          <a:stretch/>
        </p:blipFill>
        <p:spPr>
          <a:xfrm>
            <a:off x="258097" y="1956876"/>
            <a:ext cx="5766619" cy="3592461"/>
          </a:xfrm>
          <a:prstGeom prst="rect">
            <a:avLst/>
          </a:prstGeom>
        </p:spPr>
      </p:pic>
      <p:pic>
        <p:nvPicPr>
          <p:cNvPr id="5" name="Picture 4">
            <a:extLst>
              <a:ext uri="{FF2B5EF4-FFF2-40B4-BE49-F238E27FC236}">
                <a16:creationId xmlns:a16="http://schemas.microsoft.com/office/drawing/2014/main" id="{F4DAA25C-0042-42C2-B10F-B2DB3EA3BF47}"/>
              </a:ext>
            </a:extLst>
          </p:cNvPr>
          <p:cNvPicPr>
            <a:picLocks noChangeAspect="1"/>
          </p:cNvPicPr>
          <p:nvPr/>
        </p:nvPicPr>
        <p:blipFill rotWithShape="1">
          <a:blip r:embed="rId5"/>
          <a:srcRect l="2116" t="36718" r="24759" b="10860"/>
          <a:stretch/>
        </p:blipFill>
        <p:spPr>
          <a:xfrm>
            <a:off x="6024716" y="1956876"/>
            <a:ext cx="5974996" cy="3587194"/>
          </a:xfrm>
          <a:prstGeom prst="rect">
            <a:avLst/>
          </a:prstGeom>
        </p:spPr>
      </p:pic>
      <p:sp>
        <p:nvSpPr>
          <p:cNvPr id="7" name="TextBox 6">
            <a:extLst>
              <a:ext uri="{FF2B5EF4-FFF2-40B4-BE49-F238E27FC236}">
                <a16:creationId xmlns:a16="http://schemas.microsoft.com/office/drawing/2014/main" id="{5EC4C507-B063-4810-B6E4-B0F962B348DC}"/>
              </a:ext>
            </a:extLst>
          </p:cNvPr>
          <p:cNvSpPr txBox="1"/>
          <p:nvPr/>
        </p:nvSpPr>
        <p:spPr>
          <a:xfrm>
            <a:off x="693923" y="1035674"/>
            <a:ext cx="9968484" cy="463845"/>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드라마바이블 </a:t>
            </a:r>
            <a:r>
              <a:rPr lang="en-US" altLang="ko-KR" b="1" dirty="0">
                <a:solidFill>
                  <a:prstClr val="white"/>
                </a:solidFill>
                <a:latin typeface="Noto Sans CJK KR Black" panose="020B0A00000000000000" pitchFamily="34" charset="-127"/>
                <a:ea typeface="Noto Sans CJK KR Black" panose="020B0A00000000000000" pitchFamily="34" charset="-127"/>
              </a:rPr>
              <a:t>:</a:t>
            </a:r>
            <a:r>
              <a:rPr lang="ko-KR" altLang="en-US" b="1" dirty="0">
                <a:solidFill>
                  <a:prstClr val="white"/>
                </a:solidFill>
                <a:latin typeface="Noto Sans CJK KR Black" panose="020B0A00000000000000" pitchFamily="34" charset="-127"/>
                <a:ea typeface="Noto Sans CJK KR Black" panose="020B0A00000000000000" pitchFamily="34" charset="-127"/>
              </a:rPr>
              <a:t> 총 </a:t>
            </a:r>
            <a:r>
              <a:rPr lang="en-US" altLang="ko-KR" b="1" dirty="0">
                <a:solidFill>
                  <a:prstClr val="white"/>
                </a:solidFill>
                <a:latin typeface="Noto Sans CJK KR Black" panose="020B0A00000000000000" pitchFamily="34" charset="-127"/>
                <a:ea typeface="Noto Sans CJK KR Black" panose="020B0A00000000000000" pitchFamily="34" charset="-127"/>
              </a:rPr>
              <a:t>85</a:t>
            </a:r>
            <a:r>
              <a:rPr lang="ko-KR" altLang="en-US" b="1" dirty="0">
                <a:solidFill>
                  <a:prstClr val="white"/>
                </a:solidFill>
                <a:latin typeface="Noto Sans CJK KR Black" panose="020B0A00000000000000" pitchFamily="34" charset="-127"/>
                <a:ea typeface="Noto Sans CJK KR Black" panose="020B0A00000000000000" pitchFamily="34" charset="-127"/>
              </a:rPr>
              <a:t>시간 </a:t>
            </a:r>
            <a:r>
              <a:rPr lang="en-US" altLang="ko-KR" b="1" dirty="0">
                <a:solidFill>
                  <a:prstClr val="white"/>
                </a:solidFill>
                <a:latin typeface="Noto Sans CJK KR Black" panose="020B0A00000000000000" pitchFamily="34" charset="-127"/>
                <a:ea typeface="Noto Sans CJK KR Black" panose="020B0A00000000000000" pitchFamily="34" charset="-127"/>
              </a:rPr>
              <a:t>(</a:t>
            </a:r>
            <a:r>
              <a:rPr lang="ko-KR" altLang="en-US" b="1" dirty="0">
                <a:solidFill>
                  <a:prstClr val="white"/>
                </a:solidFill>
                <a:latin typeface="Noto Sans CJK KR Black" panose="020B0A00000000000000" pitchFamily="34" charset="-127"/>
                <a:ea typeface="Noto Sans CJK KR Black" panose="020B0A00000000000000" pitchFamily="34" charset="-127"/>
              </a:rPr>
              <a:t>구약</a:t>
            </a:r>
            <a:r>
              <a:rPr lang="en-US" altLang="ko-KR" b="1" dirty="0">
                <a:solidFill>
                  <a:prstClr val="white"/>
                </a:solidFill>
                <a:latin typeface="Noto Sans CJK KR Black" panose="020B0A00000000000000" pitchFamily="34" charset="-127"/>
                <a:ea typeface="Noto Sans CJK KR Black" panose="020B0A00000000000000" pitchFamily="34" charset="-127"/>
              </a:rPr>
              <a:t>: 66</a:t>
            </a:r>
            <a:r>
              <a:rPr lang="ko-KR" altLang="en-US" b="1" dirty="0">
                <a:solidFill>
                  <a:prstClr val="white"/>
                </a:solidFill>
                <a:latin typeface="Noto Sans CJK KR Black" panose="020B0A00000000000000" pitchFamily="34" charset="-127"/>
                <a:ea typeface="Noto Sans CJK KR Black" panose="020B0A00000000000000" pitchFamily="34" charset="-127"/>
              </a:rPr>
              <a:t>시간</a:t>
            </a:r>
            <a:r>
              <a:rPr lang="en-US" altLang="ko-KR" b="1" dirty="0">
                <a:solidFill>
                  <a:prstClr val="white"/>
                </a:solidFill>
                <a:latin typeface="Noto Sans CJK KR Black" panose="020B0A00000000000000" pitchFamily="34" charset="-127"/>
                <a:ea typeface="Noto Sans CJK KR Black" panose="020B0A00000000000000" pitchFamily="34" charset="-127"/>
              </a:rPr>
              <a:t>, </a:t>
            </a:r>
            <a:r>
              <a:rPr lang="ko-KR" altLang="en-US" b="1" dirty="0">
                <a:solidFill>
                  <a:prstClr val="white"/>
                </a:solidFill>
                <a:latin typeface="Noto Sans CJK KR Black" panose="020B0A00000000000000" pitchFamily="34" charset="-127"/>
                <a:ea typeface="Noto Sans CJK KR Black" panose="020B0A00000000000000" pitchFamily="34" charset="-127"/>
              </a:rPr>
              <a:t>신약</a:t>
            </a:r>
            <a:r>
              <a:rPr lang="en-US" altLang="ko-KR" b="1" dirty="0">
                <a:solidFill>
                  <a:prstClr val="white"/>
                </a:solidFill>
                <a:latin typeface="Noto Sans CJK KR Black" panose="020B0A00000000000000" pitchFamily="34" charset="-127"/>
                <a:ea typeface="Noto Sans CJK KR Black" panose="020B0A00000000000000" pitchFamily="34" charset="-127"/>
              </a:rPr>
              <a:t>: 19</a:t>
            </a:r>
            <a:r>
              <a:rPr lang="ko-KR" altLang="en-US" b="1" dirty="0">
                <a:solidFill>
                  <a:prstClr val="white"/>
                </a:solidFill>
                <a:latin typeface="Noto Sans CJK KR Black" panose="020B0A00000000000000" pitchFamily="34" charset="-127"/>
                <a:ea typeface="Noto Sans CJK KR Black" panose="020B0A00000000000000" pitchFamily="34" charset="-127"/>
              </a:rPr>
              <a:t>시간</a:t>
            </a:r>
            <a:r>
              <a:rPr lang="en-US" altLang="ko-KR" b="1" dirty="0">
                <a:solidFill>
                  <a:prstClr val="white"/>
                </a:solidFill>
                <a:latin typeface="Noto Sans CJK KR Black" panose="020B0A00000000000000" pitchFamily="34" charset="-127"/>
                <a:ea typeface="Noto Sans CJK KR Black" panose="020B0A00000000000000" pitchFamily="34" charset="-127"/>
              </a:rPr>
              <a:t>)</a:t>
            </a:r>
            <a:endParaRPr kumimoji="0" lang="en-US" altLang="ko-KR"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23785707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그림 81">
            <a:extLst>
              <a:ext uri="{FF2B5EF4-FFF2-40B4-BE49-F238E27FC236}">
                <a16:creationId xmlns:a16="http://schemas.microsoft.com/office/drawing/2014/main" id="{B95E4C45-2E6E-4FA6-B689-F62A27732ED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1"/>
            <a:ext cx="12192000" cy="6857999"/>
          </a:xfrm>
          <a:prstGeom prst="rect">
            <a:avLst/>
          </a:prstGeom>
        </p:spPr>
      </p:pic>
      <p:sp>
        <p:nvSpPr>
          <p:cNvPr id="36" name="사각형: 둥근 모서리 35">
            <a:extLst>
              <a:ext uri="{FF2B5EF4-FFF2-40B4-BE49-F238E27FC236}">
                <a16:creationId xmlns:a16="http://schemas.microsoft.com/office/drawing/2014/main" id="{D55D91CA-667F-46C5-8284-704CCA5B118B}"/>
              </a:ext>
            </a:extLst>
          </p:cNvPr>
          <p:cNvSpPr/>
          <p:nvPr/>
        </p:nvSpPr>
        <p:spPr>
          <a:xfrm>
            <a:off x="1906428" y="2765219"/>
            <a:ext cx="3690893" cy="939120"/>
          </a:xfrm>
          <a:prstGeom prst="roundRect">
            <a:avLst/>
          </a:prstGeom>
          <a:solidFill>
            <a:schemeClr val="tx1">
              <a:alpha val="89000"/>
            </a:scheme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rPr>
              <a:t>새벽기도</a:t>
            </a:r>
            <a:endParaRPr kumimoji="0" lang="ko-KR" altLang="en-US" sz="1200" b="1" i="0" u="none" strike="noStrike" kern="1200" cap="none" spc="0" normalizeH="0" baseline="0" noProof="0" dirty="0">
              <a:ln>
                <a:noFill/>
              </a:ln>
              <a:solidFill>
                <a:srgbClr val="FFFF00"/>
              </a:solidFill>
              <a:effectLst/>
              <a:uLnTx/>
              <a:uFillTx/>
              <a:latin typeface="Noto Sans CJK KR Black" panose="020B0A00000000000000" pitchFamily="34" charset="-127"/>
              <a:ea typeface="Noto Sans CJK KR Black" panose="020B0A00000000000000" pitchFamily="34" charset="-127"/>
            </a:endParaRPr>
          </a:p>
        </p:txBody>
      </p:sp>
      <p:sp>
        <p:nvSpPr>
          <p:cNvPr id="42" name="사각형: 둥근 모서리 41">
            <a:extLst>
              <a:ext uri="{FF2B5EF4-FFF2-40B4-BE49-F238E27FC236}">
                <a16:creationId xmlns:a16="http://schemas.microsoft.com/office/drawing/2014/main" id="{DF7C4612-3ED7-47A9-8BA5-6759FA1212C0}"/>
              </a:ext>
            </a:extLst>
          </p:cNvPr>
          <p:cNvSpPr/>
          <p:nvPr/>
        </p:nvSpPr>
        <p:spPr>
          <a:xfrm>
            <a:off x="1906428" y="3879252"/>
            <a:ext cx="3690893" cy="939120"/>
          </a:xfrm>
          <a:prstGeom prst="roundRect">
            <a:avLst/>
          </a:prstGeom>
          <a:solidFill>
            <a:schemeClr val="tx1">
              <a:alpha val="89000"/>
            </a:schemeClr>
          </a:solidFill>
          <a:ln>
            <a:solidFill>
              <a:srgbClr val="FF8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가정예배</a:t>
            </a:r>
            <a:endParaRPr kumimoji="0" lang="en-US" altLang="ko-KR" sz="12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p:txBody>
      </p:sp>
      <p:sp>
        <p:nvSpPr>
          <p:cNvPr id="41" name="Rectangle 31">
            <a:extLst>
              <a:ext uri="{FF2B5EF4-FFF2-40B4-BE49-F238E27FC236}">
                <a16:creationId xmlns:a16="http://schemas.microsoft.com/office/drawing/2014/main" id="{B3FB5927-06B4-4687-9FD0-E352CAD92589}"/>
              </a:ext>
            </a:extLst>
          </p:cNvPr>
          <p:cNvSpPr>
            <a:spLocks noChangeArrowheads="1"/>
          </p:cNvSpPr>
          <p:nvPr/>
        </p:nvSpPr>
        <p:spPr bwMode="auto">
          <a:xfrm>
            <a:off x="2601942" y="2238339"/>
            <a:ext cx="25732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Daily</a:t>
            </a:r>
            <a:r>
              <a:rPr kumimoji="0" lang="ko-KR" altLang="en-US" sz="2000" b="0"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 </a:t>
            </a:r>
            <a:r>
              <a:rPr kumimoji="0" lang="en-US" altLang="ko-KR" sz="2000" b="0"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PRS</a:t>
            </a:r>
          </a:p>
        </p:txBody>
      </p:sp>
      <p:sp>
        <p:nvSpPr>
          <p:cNvPr id="46" name="Rectangle 31">
            <a:extLst>
              <a:ext uri="{FF2B5EF4-FFF2-40B4-BE49-F238E27FC236}">
                <a16:creationId xmlns:a16="http://schemas.microsoft.com/office/drawing/2014/main" id="{F19516A7-84B4-44C7-9670-5834DF56AA3C}"/>
              </a:ext>
            </a:extLst>
          </p:cNvPr>
          <p:cNvSpPr>
            <a:spLocks noChangeArrowheads="1"/>
          </p:cNvSpPr>
          <p:nvPr/>
        </p:nvSpPr>
        <p:spPr bwMode="auto">
          <a:xfrm>
            <a:off x="7209444" y="2190310"/>
            <a:ext cx="25732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ko-KR" sz="2000" b="0"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Weekly</a:t>
            </a:r>
            <a:r>
              <a:rPr kumimoji="0" lang="ko-KR" altLang="en-US" sz="2000" b="0"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 </a:t>
            </a:r>
            <a:r>
              <a:rPr kumimoji="0" lang="en-US" altLang="ko-KR" sz="2000" b="0"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PRS</a:t>
            </a:r>
          </a:p>
        </p:txBody>
      </p:sp>
      <p:sp>
        <p:nvSpPr>
          <p:cNvPr id="20" name="TextBox 19">
            <a:extLst>
              <a:ext uri="{FF2B5EF4-FFF2-40B4-BE49-F238E27FC236}">
                <a16:creationId xmlns:a16="http://schemas.microsoft.com/office/drawing/2014/main" id="{234B7792-12B3-4BE2-A201-AFFCAEC95885}"/>
              </a:ext>
            </a:extLst>
          </p:cNvPr>
          <p:cNvSpPr txBox="1"/>
          <p:nvPr/>
        </p:nvSpPr>
        <p:spPr>
          <a:xfrm>
            <a:off x="693923" y="377084"/>
            <a:ext cx="9968484" cy="587661"/>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교회 내 적용 방법 </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
        <p:nvSpPr>
          <p:cNvPr id="21" name="TextBox 20">
            <a:extLst>
              <a:ext uri="{FF2B5EF4-FFF2-40B4-BE49-F238E27FC236}">
                <a16:creationId xmlns:a16="http://schemas.microsoft.com/office/drawing/2014/main" id="{987C1AD3-AD89-4561-B061-FC2CDB7C9230}"/>
              </a:ext>
            </a:extLst>
          </p:cNvPr>
          <p:cNvSpPr txBox="1"/>
          <p:nvPr/>
        </p:nvSpPr>
        <p:spPr>
          <a:xfrm>
            <a:off x="693923" y="1341828"/>
            <a:ext cx="9968484" cy="426142"/>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1600" i="0" u="none" strike="noStrike" kern="1200" cap="none" spc="0" normalizeH="0" baseline="0" noProof="0" dirty="0">
                <a:ln>
                  <a:noFill/>
                </a:ln>
                <a:solidFill>
                  <a:prstClr val="white"/>
                </a:solidFill>
                <a:effectLst/>
                <a:uLnTx/>
                <a:uFillTx/>
                <a:latin typeface="Noto Sans CJK KR Medium" panose="020B0600000000000000" pitchFamily="34" charset="-127"/>
                <a:ea typeface="Noto Sans CJK KR Medium" panose="020B0600000000000000" pitchFamily="34" charset="-127"/>
              </a:rPr>
              <a:t>예배와 모임에서의 공동체 성경 읽기를 통해 지속적으로 성경을 읽도록 돕는 것이 필요합니다</a:t>
            </a:r>
            <a:r>
              <a:rPr kumimoji="0" lang="en-US" altLang="ko-KR" sz="1600" i="0" u="none" strike="noStrike" kern="1200" cap="none" spc="0" normalizeH="0" baseline="0" noProof="0" dirty="0">
                <a:ln>
                  <a:noFill/>
                </a:ln>
                <a:solidFill>
                  <a:prstClr val="white"/>
                </a:solidFill>
                <a:effectLst/>
                <a:uLnTx/>
                <a:uFillTx/>
                <a:latin typeface="Noto Sans CJK KR Medium" panose="020B0600000000000000" pitchFamily="34" charset="-127"/>
                <a:ea typeface="Noto Sans CJK KR Medium" panose="020B0600000000000000" pitchFamily="34" charset="-127"/>
              </a:rPr>
              <a:t>.</a:t>
            </a:r>
          </a:p>
        </p:txBody>
      </p:sp>
      <p:sp>
        <p:nvSpPr>
          <p:cNvPr id="22" name="TextBox 21">
            <a:extLst>
              <a:ext uri="{FF2B5EF4-FFF2-40B4-BE49-F238E27FC236}">
                <a16:creationId xmlns:a16="http://schemas.microsoft.com/office/drawing/2014/main" id="{A3933202-461E-47EE-A78D-8C3C43980D4D}"/>
              </a:ext>
            </a:extLst>
          </p:cNvPr>
          <p:cNvSpPr txBox="1"/>
          <p:nvPr/>
        </p:nvSpPr>
        <p:spPr>
          <a:xfrm>
            <a:off x="693923" y="1035674"/>
            <a:ext cx="9968484" cy="463845"/>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en-US" altLang="ko-KR"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Step 2. </a:t>
            </a:r>
            <a:r>
              <a:rPr kumimoji="0" lang="ko-KR" altLang="en-US"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예배와 모임을 선택합니다</a:t>
            </a:r>
            <a:r>
              <a:rPr kumimoji="0" lang="en-US" altLang="ko-KR" b="1" i="0" u="none"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a:t>
            </a:r>
          </a:p>
        </p:txBody>
      </p:sp>
      <p:cxnSp>
        <p:nvCxnSpPr>
          <p:cNvPr id="23" name="직선 연결선 22">
            <a:extLst>
              <a:ext uri="{FF2B5EF4-FFF2-40B4-BE49-F238E27FC236}">
                <a16:creationId xmlns:a16="http://schemas.microsoft.com/office/drawing/2014/main" id="{483BE74A-5288-4106-9B08-8BCDDAAFA325}"/>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사각형: 둥근 모서리 35">
            <a:extLst>
              <a:ext uri="{FF2B5EF4-FFF2-40B4-BE49-F238E27FC236}">
                <a16:creationId xmlns:a16="http://schemas.microsoft.com/office/drawing/2014/main" id="{FEA6266A-33BC-4672-B8A6-769299C6FD90}"/>
              </a:ext>
            </a:extLst>
          </p:cNvPr>
          <p:cNvSpPr/>
          <p:nvPr/>
        </p:nvSpPr>
        <p:spPr>
          <a:xfrm>
            <a:off x="6650636" y="3903856"/>
            <a:ext cx="3690893" cy="939120"/>
          </a:xfrm>
          <a:prstGeom prst="roundRect">
            <a:avLst/>
          </a:prstGeom>
          <a:solidFill>
            <a:schemeClr val="tx1">
              <a:alpha val="89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0" normalizeH="0" baseline="0" noProof="0" dirty="0">
                <a:ln>
                  <a:noFill/>
                </a:ln>
                <a:solidFill>
                  <a:srgbClr val="7030A0"/>
                </a:solidFill>
                <a:effectLst/>
                <a:uLnTx/>
                <a:uFillTx/>
                <a:latin typeface="Noto Sans CJK KR Black" panose="020B0A00000000000000" pitchFamily="34" charset="-127"/>
                <a:ea typeface="Noto Sans CJK KR Black" panose="020B0A00000000000000" pitchFamily="34" charset="-127"/>
              </a:rPr>
              <a:t>수요예배</a:t>
            </a:r>
            <a:r>
              <a:rPr kumimoji="0" lang="en-US" altLang="ko-KR" sz="2000" b="1" i="0" u="none" strike="noStrike" kern="1200" cap="none" spc="0" normalizeH="0" baseline="0" noProof="0" dirty="0">
                <a:ln>
                  <a:noFill/>
                </a:ln>
                <a:solidFill>
                  <a:srgbClr val="7030A0"/>
                </a:solidFill>
                <a:effectLst/>
                <a:uLnTx/>
                <a:uFillTx/>
                <a:latin typeface="Noto Sans CJK KR Black" panose="020B0A00000000000000" pitchFamily="34" charset="-127"/>
                <a:ea typeface="Noto Sans CJK KR Black" panose="020B0A00000000000000" pitchFamily="34" charset="-127"/>
              </a:rPr>
              <a:t>/ </a:t>
            </a:r>
            <a:r>
              <a:rPr kumimoji="0" lang="ko-KR" altLang="en-US" sz="2000" b="1" i="0" u="none" strike="noStrike" kern="1200" cap="none" spc="0" normalizeH="0" baseline="0" noProof="0" dirty="0">
                <a:ln>
                  <a:noFill/>
                </a:ln>
                <a:solidFill>
                  <a:srgbClr val="7030A0"/>
                </a:solidFill>
                <a:effectLst/>
                <a:uLnTx/>
                <a:uFillTx/>
                <a:latin typeface="Noto Sans CJK KR Black" panose="020B0A00000000000000" pitchFamily="34" charset="-127"/>
                <a:ea typeface="Noto Sans CJK KR Black" panose="020B0A00000000000000" pitchFamily="34" charset="-127"/>
              </a:rPr>
              <a:t>금요기도회</a:t>
            </a:r>
            <a:endParaRPr kumimoji="0" lang="ko-KR" altLang="en-US" sz="1200" b="1" i="0" u="none" strike="noStrike" kern="1200" cap="none" spc="0" normalizeH="0" baseline="0" noProof="0" dirty="0">
              <a:ln>
                <a:noFill/>
              </a:ln>
              <a:solidFill>
                <a:srgbClr val="7030A0"/>
              </a:solidFill>
              <a:effectLst/>
              <a:uLnTx/>
              <a:uFillTx/>
              <a:latin typeface="Noto Sans CJK KR Black" panose="020B0A00000000000000" pitchFamily="34" charset="-127"/>
              <a:ea typeface="Noto Sans CJK KR Black" panose="020B0A00000000000000" pitchFamily="34" charset="-127"/>
            </a:endParaRPr>
          </a:p>
        </p:txBody>
      </p:sp>
      <p:sp>
        <p:nvSpPr>
          <p:cNvPr id="26" name="사각형: 둥근 모서리 35">
            <a:extLst>
              <a:ext uri="{FF2B5EF4-FFF2-40B4-BE49-F238E27FC236}">
                <a16:creationId xmlns:a16="http://schemas.microsoft.com/office/drawing/2014/main" id="{DFC8F6A1-7A98-4CE6-99E4-60B4B4E43514}"/>
              </a:ext>
            </a:extLst>
          </p:cNvPr>
          <p:cNvSpPr/>
          <p:nvPr/>
        </p:nvSpPr>
        <p:spPr>
          <a:xfrm>
            <a:off x="6650636" y="2731411"/>
            <a:ext cx="3690893" cy="939120"/>
          </a:xfrm>
          <a:prstGeom prst="roundRect">
            <a:avLst/>
          </a:prstGeom>
          <a:solidFill>
            <a:schemeClr val="tx1">
              <a:alpha val="89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0" normalizeH="0" baseline="0" noProof="0" dirty="0">
                <a:ln>
                  <a:noFill/>
                </a:ln>
                <a:solidFill>
                  <a:schemeClr val="accent6"/>
                </a:solidFill>
                <a:effectLst/>
                <a:uLnTx/>
                <a:uFillTx/>
                <a:latin typeface="Noto Sans CJK KR Black" panose="020B0A00000000000000" pitchFamily="34" charset="-127"/>
                <a:ea typeface="Noto Sans CJK KR Black" panose="020B0A00000000000000" pitchFamily="34" charset="-127"/>
              </a:rPr>
              <a:t>소그룹 모임</a:t>
            </a:r>
            <a:r>
              <a:rPr kumimoji="0" lang="en-US" altLang="ko-KR" sz="2000" b="1" i="0" u="none" strike="noStrike" kern="1200" cap="none" spc="0" normalizeH="0" baseline="0" noProof="0" dirty="0">
                <a:ln>
                  <a:noFill/>
                </a:ln>
                <a:solidFill>
                  <a:schemeClr val="accent6"/>
                </a:solidFill>
                <a:effectLst/>
                <a:uLnTx/>
                <a:uFillTx/>
                <a:latin typeface="Noto Sans CJK KR Black" panose="020B0A00000000000000" pitchFamily="34" charset="-127"/>
                <a:ea typeface="Noto Sans CJK KR Black" panose="020B0A00000000000000" pitchFamily="34" charset="-127"/>
              </a:rPr>
              <a:t>/ </a:t>
            </a:r>
            <a:r>
              <a:rPr kumimoji="0" lang="ko-KR" altLang="en-US" sz="2000" b="1" i="0" u="none" strike="noStrike" kern="1200" cap="none" spc="0" normalizeH="0" baseline="0" noProof="0" dirty="0">
                <a:ln>
                  <a:noFill/>
                </a:ln>
                <a:solidFill>
                  <a:schemeClr val="accent6"/>
                </a:solidFill>
                <a:effectLst/>
                <a:uLnTx/>
                <a:uFillTx/>
                <a:latin typeface="Noto Sans CJK KR Black" panose="020B0A00000000000000" pitchFamily="34" charset="-127"/>
                <a:ea typeface="Noto Sans CJK KR Black" panose="020B0A00000000000000" pitchFamily="34" charset="-127"/>
              </a:rPr>
              <a:t>주중 모임 </a:t>
            </a:r>
            <a:endParaRPr kumimoji="0" lang="ko-KR" altLang="en-US" sz="1200" b="1" i="0" u="none" strike="noStrike" kern="1200" cap="none" spc="0" normalizeH="0" baseline="0" noProof="0" dirty="0">
              <a:ln>
                <a:noFill/>
              </a:ln>
              <a:solidFill>
                <a:schemeClr val="accent6"/>
              </a:solidFill>
              <a:effectLst/>
              <a:uLnTx/>
              <a:uFillTx/>
              <a:latin typeface="Noto Sans CJK KR Black" panose="020B0A00000000000000" pitchFamily="34" charset="-127"/>
              <a:ea typeface="Noto Sans CJK KR Black" panose="020B0A00000000000000" pitchFamily="34" charset="-127"/>
            </a:endParaRPr>
          </a:p>
        </p:txBody>
      </p:sp>
      <p:sp>
        <p:nvSpPr>
          <p:cNvPr id="27" name="사각형: 둥근 모서리 41">
            <a:extLst>
              <a:ext uri="{FF2B5EF4-FFF2-40B4-BE49-F238E27FC236}">
                <a16:creationId xmlns:a16="http://schemas.microsoft.com/office/drawing/2014/main" id="{F0F06A8A-3216-47E0-AAD2-72D094835BA6}"/>
              </a:ext>
            </a:extLst>
          </p:cNvPr>
          <p:cNvSpPr/>
          <p:nvPr/>
        </p:nvSpPr>
        <p:spPr>
          <a:xfrm>
            <a:off x="6650635" y="5159903"/>
            <a:ext cx="3690893" cy="939120"/>
          </a:xfrm>
          <a:prstGeom prst="roundRect">
            <a:avLst/>
          </a:prstGeom>
          <a:solidFill>
            <a:schemeClr val="tx1">
              <a:alpha val="89000"/>
            </a:schemeClr>
          </a:solidFill>
          <a:ln>
            <a:solidFill>
              <a:srgbClr val="FF84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가정예배</a:t>
            </a:r>
            <a:endParaRPr kumimoji="0" lang="en-US" altLang="ko-KR" sz="12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p:txBody>
      </p:sp>
      <p:sp>
        <p:nvSpPr>
          <p:cNvPr id="14" name="사각형: 둥근 모서리 41">
            <a:extLst>
              <a:ext uri="{FF2B5EF4-FFF2-40B4-BE49-F238E27FC236}">
                <a16:creationId xmlns:a16="http://schemas.microsoft.com/office/drawing/2014/main" id="{08C46597-03E0-4A05-B200-7CD94FB0F80A}"/>
              </a:ext>
            </a:extLst>
          </p:cNvPr>
          <p:cNvSpPr/>
          <p:nvPr/>
        </p:nvSpPr>
        <p:spPr>
          <a:xfrm>
            <a:off x="1906428" y="5159903"/>
            <a:ext cx="3690893" cy="939120"/>
          </a:xfrm>
          <a:prstGeom prst="roundRect">
            <a:avLst/>
          </a:prstGeom>
          <a:solidFill>
            <a:schemeClr val="tx1">
              <a:alpha val="89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ko-KR" altLang="en-US" sz="2000" b="1" i="0" u="none" strike="noStrike" kern="1200" cap="none" spc="0" normalizeH="0" baseline="0" noProof="0" dirty="0">
                <a:ln>
                  <a:noFill/>
                </a:ln>
                <a:solidFill>
                  <a:srgbClr val="00B0F0"/>
                </a:solidFill>
                <a:effectLst/>
                <a:uLnTx/>
                <a:uFillTx/>
                <a:latin typeface="Noto Sans CJK KR Black" panose="020B0A00000000000000" pitchFamily="34" charset="-127"/>
                <a:ea typeface="Noto Sans CJK KR Black" panose="020B0A00000000000000" pitchFamily="34" charset="-127"/>
              </a:rPr>
              <a:t>기타의 형태</a:t>
            </a:r>
            <a:r>
              <a:rPr kumimoji="0" lang="ko-KR" altLang="en-US" sz="20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rPr>
              <a:t> </a:t>
            </a:r>
            <a:endParaRPr kumimoji="0" lang="en-US" altLang="ko-KR" sz="1200" b="1" i="0" u="none" strike="noStrike" kern="1200" cap="none" spc="0" normalizeH="0" baseline="0" noProof="0" dirty="0">
              <a:ln>
                <a:noFill/>
              </a:ln>
              <a:solidFill>
                <a:srgbClr val="FF8458"/>
              </a:solidFill>
              <a:effectLst/>
              <a:uLnTx/>
              <a:uFillTx/>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3187820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
            <a:extLst>
              <a:ext uri="{FF2B5EF4-FFF2-40B4-BE49-F238E27FC236}">
                <a16:creationId xmlns:a16="http://schemas.microsoft.com/office/drawing/2014/main" id="{5A51A072-49EA-4DC7-AFBE-9CEBE3AA088F}"/>
              </a:ext>
            </a:extLst>
          </p:cNvPr>
          <p:cNvPicPr>
            <a:picLocks noChangeAspect="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8885A6C0-D9F8-43BA-9A5A-7738CF0D8EC4}"/>
              </a:ext>
            </a:extLst>
          </p:cNvPr>
          <p:cNvSpPr>
            <a:spLocks noGrp="1"/>
          </p:cNvSpPr>
          <p:nvPr>
            <p:ph type="title"/>
          </p:nvPr>
        </p:nvSpPr>
        <p:spPr>
          <a:xfrm>
            <a:off x="838200" y="365125"/>
            <a:ext cx="10515600" cy="49455"/>
          </a:xfrm>
        </p:spPr>
        <p:txBody>
          <a:bodyPr>
            <a:normAutofit fontScale="90000"/>
          </a:bodyPr>
          <a:lstStyle/>
          <a:p>
            <a:br>
              <a:rPr lang="en-US" altLang="ko-KR" dirty="0"/>
            </a:br>
            <a:endParaRPr lang="en-US" dirty="0"/>
          </a:p>
        </p:txBody>
      </p:sp>
      <p:sp>
        <p:nvSpPr>
          <p:cNvPr id="3" name="Content Placeholder 2">
            <a:extLst>
              <a:ext uri="{FF2B5EF4-FFF2-40B4-BE49-F238E27FC236}">
                <a16:creationId xmlns:a16="http://schemas.microsoft.com/office/drawing/2014/main" id="{CA44E81E-A9CB-48B2-8505-231040F4DA83}"/>
              </a:ext>
            </a:extLst>
          </p:cNvPr>
          <p:cNvSpPr>
            <a:spLocks noGrp="1"/>
          </p:cNvSpPr>
          <p:nvPr>
            <p:ph idx="1"/>
          </p:nvPr>
        </p:nvSpPr>
        <p:spPr>
          <a:xfrm>
            <a:off x="838200" y="716280"/>
            <a:ext cx="10515600" cy="6141720"/>
          </a:xfrm>
        </p:spPr>
        <p:txBody>
          <a:bodyPr/>
          <a:lstStyle/>
          <a:p>
            <a:pPr marL="0" indent="0">
              <a:buNone/>
            </a:pPr>
            <a:endParaRPr lang="en-US" altLang="ko-KR" b="1" dirty="0">
              <a:solidFill>
                <a:schemeClr val="accent2">
                  <a:lumMod val="40000"/>
                  <a:lumOff val="60000"/>
                </a:schemeClr>
              </a:solidFill>
            </a:endParaRPr>
          </a:p>
          <a:p>
            <a:pPr marL="0" indent="0" algn="ctr">
              <a:buNone/>
            </a:pPr>
            <a:r>
              <a:rPr lang="ko-KR" altLang="en-US" dirty="0">
                <a:solidFill>
                  <a:schemeClr val="bg1"/>
                </a:solidFill>
              </a:rPr>
              <a:t>말하는 음성을 듣는 중요성</a:t>
            </a:r>
            <a:endParaRPr lang="en-US" altLang="ko-KR" dirty="0">
              <a:solidFill>
                <a:schemeClr val="bg1"/>
              </a:solidFill>
            </a:endParaRPr>
          </a:p>
          <a:p>
            <a:pPr marL="0" indent="0" algn="ctr">
              <a:buNone/>
            </a:pPr>
            <a:endParaRPr lang="en-US" altLang="ko-KR" dirty="0">
              <a:solidFill>
                <a:schemeClr val="bg1"/>
              </a:solidFill>
            </a:endParaRPr>
          </a:p>
          <a:p>
            <a:pPr marL="0" indent="0">
              <a:buNone/>
            </a:pPr>
            <a:r>
              <a:rPr lang="en-US" altLang="ko-KR" dirty="0">
                <a:solidFill>
                  <a:srgbClr val="00B0F0"/>
                </a:solidFill>
              </a:rPr>
              <a:t>“</a:t>
            </a:r>
            <a:r>
              <a:rPr lang="ko-KR" altLang="en-US" dirty="0">
                <a:solidFill>
                  <a:srgbClr val="00B0F0"/>
                </a:solidFill>
              </a:rPr>
              <a:t>말씀하시되</a:t>
            </a:r>
            <a:r>
              <a:rPr lang="en-US" altLang="ko-KR" dirty="0">
                <a:solidFill>
                  <a:srgbClr val="00B0F0"/>
                </a:solidFill>
              </a:rPr>
              <a:t>”</a:t>
            </a:r>
            <a:r>
              <a:rPr lang="ko-KR" altLang="en-US" dirty="0">
                <a:solidFill>
                  <a:srgbClr val="00B0F0"/>
                </a:solidFill>
              </a:rPr>
              <a:t> </a:t>
            </a:r>
            <a:r>
              <a:rPr lang="en-US" altLang="ko-KR" dirty="0">
                <a:solidFill>
                  <a:schemeClr val="bg1"/>
                </a:solidFill>
              </a:rPr>
              <a:t>: </a:t>
            </a:r>
            <a:r>
              <a:rPr lang="ko-KR" altLang="en-US" dirty="0">
                <a:solidFill>
                  <a:schemeClr val="bg1"/>
                </a:solidFill>
              </a:rPr>
              <a:t>구약 </a:t>
            </a:r>
            <a:r>
              <a:rPr lang="en-US" altLang="ko-KR" dirty="0">
                <a:solidFill>
                  <a:schemeClr val="bg1"/>
                </a:solidFill>
              </a:rPr>
              <a:t>124</a:t>
            </a:r>
            <a:r>
              <a:rPr lang="ko-KR" altLang="en-US" dirty="0">
                <a:solidFill>
                  <a:schemeClr val="bg1"/>
                </a:solidFill>
              </a:rPr>
              <a:t>회</a:t>
            </a:r>
            <a:r>
              <a:rPr lang="en-US" altLang="ko-KR" dirty="0">
                <a:solidFill>
                  <a:schemeClr val="bg1"/>
                </a:solidFill>
              </a:rPr>
              <a:t>, </a:t>
            </a:r>
            <a:r>
              <a:rPr lang="ko-KR" altLang="en-US" dirty="0">
                <a:solidFill>
                  <a:schemeClr val="bg1"/>
                </a:solidFill>
              </a:rPr>
              <a:t>신약 </a:t>
            </a:r>
            <a:r>
              <a:rPr lang="en-US" altLang="ko-KR" dirty="0">
                <a:solidFill>
                  <a:schemeClr val="bg1"/>
                </a:solidFill>
              </a:rPr>
              <a:t>35</a:t>
            </a:r>
            <a:r>
              <a:rPr lang="ko-KR" altLang="en-US" dirty="0">
                <a:solidFill>
                  <a:schemeClr val="bg1"/>
                </a:solidFill>
              </a:rPr>
              <a:t>회</a:t>
            </a:r>
            <a:endParaRPr lang="en-US" altLang="ko-KR" dirty="0">
              <a:solidFill>
                <a:schemeClr val="bg1"/>
              </a:solidFill>
            </a:endParaRPr>
          </a:p>
          <a:p>
            <a:pPr marL="0" indent="0">
              <a:buNone/>
            </a:pPr>
            <a:r>
              <a:rPr lang="en-US" altLang="ko-KR" dirty="0">
                <a:solidFill>
                  <a:srgbClr val="00B0F0"/>
                </a:solidFill>
              </a:rPr>
              <a:t>“</a:t>
            </a:r>
            <a:r>
              <a:rPr lang="ko-KR" altLang="en-US" dirty="0">
                <a:solidFill>
                  <a:srgbClr val="00B0F0"/>
                </a:solidFill>
              </a:rPr>
              <a:t>이르시되</a:t>
            </a:r>
            <a:r>
              <a:rPr lang="en-US" altLang="ko-KR" dirty="0">
                <a:solidFill>
                  <a:srgbClr val="00B0F0"/>
                </a:solidFill>
              </a:rPr>
              <a:t>”</a:t>
            </a:r>
            <a:r>
              <a:rPr lang="ko-KR" altLang="en-US" dirty="0">
                <a:solidFill>
                  <a:srgbClr val="00B0F0"/>
                </a:solidFill>
              </a:rPr>
              <a:t> </a:t>
            </a:r>
            <a:r>
              <a:rPr lang="en-US" altLang="ko-KR" dirty="0">
                <a:solidFill>
                  <a:schemeClr val="bg1"/>
                </a:solidFill>
              </a:rPr>
              <a:t>: </a:t>
            </a:r>
            <a:r>
              <a:rPr lang="ko-KR" altLang="en-US" dirty="0">
                <a:solidFill>
                  <a:schemeClr val="bg1"/>
                </a:solidFill>
              </a:rPr>
              <a:t>구약 </a:t>
            </a:r>
            <a:r>
              <a:rPr lang="en-US" altLang="ko-KR" dirty="0">
                <a:solidFill>
                  <a:schemeClr val="bg1"/>
                </a:solidFill>
              </a:rPr>
              <a:t>632</a:t>
            </a:r>
            <a:r>
              <a:rPr lang="ko-KR" altLang="en-US" dirty="0">
                <a:solidFill>
                  <a:schemeClr val="bg1"/>
                </a:solidFill>
              </a:rPr>
              <a:t>회</a:t>
            </a:r>
            <a:r>
              <a:rPr lang="en-US" altLang="ko-KR" dirty="0">
                <a:solidFill>
                  <a:schemeClr val="bg1"/>
                </a:solidFill>
              </a:rPr>
              <a:t>,</a:t>
            </a:r>
            <a:r>
              <a:rPr lang="ko-KR" altLang="en-US" dirty="0">
                <a:solidFill>
                  <a:schemeClr val="bg1"/>
                </a:solidFill>
              </a:rPr>
              <a:t> 신약 </a:t>
            </a:r>
            <a:r>
              <a:rPr lang="en-US" altLang="ko-KR" dirty="0">
                <a:solidFill>
                  <a:schemeClr val="bg1"/>
                </a:solidFill>
              </a:rPr>
              <a:t>58</a:t>
            </a:r>
            <a:r>
              <a:rPr lang="ko-KR" altLang="en-US" dirty="0">
                <a:solidFill>
                  <a:schemeClr val="bg1"/>
                </a:solidFill>
              </a:rPr>
              <a:t>회</a:t>
            </a:r>
            <a:endParaRPr lang="en-US" altLang="ko-KR" dirty="0">
              <a:solidFill>
                <a:schemeClr val="bg1"/>
              </a:solidFill>
            </a:endParaRPr>
          </a:p>
          <a:p>
            <a:pPr marL="0" indent="0">
              <a:buNone/>
            </a:pPr>
            <a:endParaRPr lang="en-US" altLang="ko-KR" dirty="0">
              <a:solidFill>
                <a:schemeClr val="bg1"/>
              </a:solidFill>
            </a:endParaRPr>
          </a:p>
          <a:p>
            <a:pPr marL="0" indent="0">
              <a:buNone/>
            </a:pPr>
            <a:r>
              <a:rPr lang="en-US" altLang="ko-KR" dirty="0">
                <a:solidFill>
                  <a:srgbClr val="00B0F0"/>
                </a:solidFill>
              </a:rPr>
              <a:t>“</a:t>
            </a:r>
            <a:r>
              <a:rPr lang="ko-KR" altLang="en-US" dirty="0">
                <a:solidFill>
                  <a:srgbClr val="00B0F0"/>
                </a:solidFill>
              </a:rPr>
              <a:t>들으라</a:t>
            </a:r>
            <a:r>
              <a:rPr lang="en-US" altLang="ko-KR" dirty="0">
                <a:solidFill>
                  <a:srgbClr val="00B0F0"/>
                </a:solidFill>
              </a:rPr>
              <a:t>” </a:t>
            </a:r>
            <a:r>
              <a:rPr lang="en-US" altLang="ko-KR" dirty="0">
                <a:solidFill>
                  <a:schemeClr val="bg1"/>
                </a:solidFill>
              </a:rPr>
              <a:t>: </a:t>
            </a:r>
            <a:r>
              <a:rPr lang="ko-KR" altLang="en-US" dirty="0">
                <a:solidFill>
                  <a:schemeClr val="bg1"/>
                </a:solidFill>
              </a:rPr>
              <a:t>구약 </a:t>
            </a:r>
            <a:r>
              <a:rPr lang="en-US" altLang="ko-KR" dirty="0">
                <a:solidFill>
                  <a:schemeClr val="bg1"/>
                </a:solidFill>
              </a:rPr>
              <a:t>84</a:t>
            </a:r>
            <a:r>
              <a:rPr lang="ko-KR" altLang="en-US" dirty="0">
                <a:solidFill>
                  <a:schemeClr val="bg1"/>
                </a:solidFill>
              </a:rPr>
              <a:t>회</a:t>
            </a:r>
            <a:r>
              <a:rPr lang="en-US" altLang="ko-KR" dirty="0">
                <a:solidFill>
                  <a:schemeClr val="bg1"/>
                </a:solidFill>
              </a:rPr>
              <a:t>, </a:t>
            </a:r>
            <a:r>
              <a:rPr lang="ko-KR" altLang="en-US" dirty="0">
                <a:solidFill>
                  <a:schemeClr val="bg1"/>
                </a:solidFill>
              </a:rPr>
              <a:t>신약 </a:t>
            </a:r>
            <a:r>
              <a:rPr lang="en-US" altLang="ko-KR" dirty="0">
                <a:solidFill>
                  <a:schemeClr val="bg1"/>
                </a:solidFill>
              </a:rPr>
              <a:t>18</a:t>
            </a:r>
            <a:r>
              <a:rPr lang="ko-KR" altLang="en-US" dirty="0">
                <a:solidFill>
                  <a:schemeClr val="bg1"/>
                </a:solidFill>
              </a:rPr>
              <a:t>회</a:t>
            </a:r>
            <a:endParaRPr lang="en-US" altLang="ko-KR" dirty="0">
              <a:solidFill>
                <a:schemeClr val="bg1"/>
              </a:solidFill>
            </a:endParaRPr>
          </a:p>
          <a:p>
            <a:pPr marL="0" indent="0">
              <a:buNone/>
            </a:pPr>
            <a:r>
              <a:rPr lang="en-US" altLang="ko-KR" dirty="0">
                <a:solidFill>
                  <a:srgbClr val="00B0F0"/>
                </a:solidFill>
              </a:rPr>
              <a:t>“</a:t>
            </a:r>
            <a:r>
              <a:rPr lang="ko-KR" altLang="en-US" dirty="0">
                <a:solidFill>
                  <a:srgbClr val="00B0F0"/>
                </a:solidFill>
              </a:rPr>
              <a:t>들을지어다</a:t>
            </a:r>
            <a:r>
              <a:rPr lang="en-US" altLang="ko-KR" dirty="0">
                <a:solidFill>
                  <a:srgbClr val="00B0F0"/>
                </a:solidFill>
              </a:rPr>
              <a:t>” </a:t>
            </a:r>
            <a:r>
              <a:rPr lang="en-US" altLang="ko-KR" dirty="0">
                <a:solidFill>
                  <a:schemeClr val="bg1"/>
                </a:solidFill>
              </a:rPr>
              <a:t>:</a:t>
            </a:r>
            <a:r>
              <a:rPr lang="ko-KR" altLang="en-US" dirty="0">
                <a:solidFill>
                  <a:schemeClr val="bg1"/>
                </a:solidFill>
              </a:rPr>
              <a:t>구약</a:t>
            </a:r>
            <a:r>
              <a:rPr lang="en-US" altLang="ko-KR" dirty="0">
                <a:solidFill>
                  <a:schemeClr val="bg1"/>
                </a:solidFill>
              </a:rPr>
              <a:t>41</a:t>
            </a:r>
            <a:r>
              <a:rPr lang="ko-KR" altLang="en-US" dirty="0">
                <a:solidFill>
                  <a:schemeClr val="bg1"/>
                </a:solidFill>
              </a:rPr>
              <a:t>회</a:t>
            </a:r>
            <a:r>
              <a:rPr lang="en-US" altLang="ko-KR" dirty="0">
                <a:solidFill>
                  <a:schemeClr val="bg1"/>
                </a:solidFill>
              </a:rPr>
              <a:t>, </a:t>
            </a:r>
            <a:r>
              <a:rPr lang="ko-KR" altLang="en-US" dirty="0">
                <a:solidFill>
                  <a:schemeClr val="bg1"/>
                </a:solidFill>
              </a:rPr>
              <a:t>신약 </a:t>
            </a:r>
            <a:r>
              <a:rPr lang="en-US" altLang="ko-KR" dirty="0">
                <a:solidFill>
                  <a:schemeClr val="bg1"/>
                </a:solidFill>
              </a:rPr>
              <a:t>12</a:t>
            </a:r>
            <a:r>
              <a:rPr lang="ko-KR" altLang="en-US" dirty="0">
                <a:solidFill>
                  <a:schemeClr val="bg1"/>
                </a:solidFill>
              </a:rPr>
              <a:t>회</a:t>
            </a:r>
            <a:endParaRPr lang="en-US" altLang="ko-KR" dirty="0">
              <a:solidFill>
                <a:schemeClr val="bg1"/>
              </a:solidFill>
            </a:endParaRPr>
          </a:p>
          <a:p>
            <a:pPr marL="0" indent="0">
              <a:buNone/>
            </a:pPr>
            <a:endParaRPr lang="en-US" altLang="ko-KR" sz="1800" dirty="0">
              <a:solidFill>
                <a:schemeClr val="bg1"/>
              </a:solidFill>
            </a:endParaRPr>
          </a:p>
          <a:p>
            <a:pPr marL="0" indent="0">
              <a:buNone/>
            </a:pPr>
            <a:endParaRPr lang="en-US" altLang="ko-KR" sz="1800" dirty="0">
              <a:solidFill>
                <a:schemeClr val="bg1"/>
              </a:solidFill>
            </a:endParaRPr>
          </a:p>
          <a:p>
            <a:pPr marL="0" indent="0">
              <a:buNone/>
            </a:pPr>
            <a:endParaRPr lang="en-US" altLang="ko-KR" dirty="0">
              <a:solidFill>
                <a:schemeClr val="bg1"/>
              </a:solidFill>
            </a:endParaRPr>
          </a:p>
        </p:txBody>
      </p:sp>
    </p:spTree>
    <p:extLst>
      <p:ext uri="{BB962C8B-B14F-4D97-AF65-F5344CB8AC3E}">
        <p14:creationId xmlns:p14="http://schemas.microsoft.com/office/powerpoint/2010/main" val="28773901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EE18E2A1-0ADF-4A0D-9BA1-944C1B0C90A0}"/>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1" r="-803" b="61587"/>
          <a:stretch/>
        </p:blipFill>
        <p:spPr>
          <a:xfrm>
            <a:off x="-1" y="1"/>
            <a:ext cx="12289971" cy="2634342"/>
          </a:xfrm>
          <a:prstGeom prst="rect">
            <a:avLst/>
          </a:prstGeom>
        </p:spPr>
      </p:pic>
      <p:pic>
        <p:nvPicPr>
          <p:cNvPr id="4" name="그림 3">
            <a:extLst>
              <a:ext uri="{FF2B5EF4-FFF2-40B4-BE49-F238E27FC236}">
                <a16:creationId xmlns:a16="http://schemas.microsoft.com/office/drawing/2014/main" id="{A4C14921-6C51-42E7-9EEE-67FB91623A88}"/>
              </a:ext>
            </a:extLst>
          </p:cNvPr>
          <p:cNvPicPr>
            <a:picLocks noChangeAspect="1"/>
          </p:cNvPicPr>
          <p:nvPr/>
        </p:nvPicPr>
        <p:blipFill rotWithShape="1">
          <a:blip r:embed="rId4"/>
          <a:srcRect l="9425" r="8141"/>
          <a:stretch/>
        </p:blipFill>
        <p:spPr>
          <a:xfrm>
            <a:off x="3516573" y="2791275"/>
            <a:ext cx="5158854" cy="4160616"/>
          </a:xfrm>
          <a:prstGeom prst="rect">
            <a:avLst/>
          </a:prstGeom>
        </p:spPr>
      </p:pic>
      <p:sp>
        <p:nvSpPr>
          <p:cNvPr id="6" name="TextBox 5">
            <a:extLst>
              <a:ext uri="{FF2B5EF4-FFF2-40B4-BE49-F238E27FC236}">
                <a16:creationId xmlns:a16="http://schemas.microsoft.com/office/drawing/2014/main" id="{E26809DE-C97B-4DE7-819E-53AE81454BDA}"/>
              </a:ext>
            </a:extLst>
          </p:cNvPr>
          <p:cNvSpPr txBox="1"/>
          <p:nvPr/>
        </p:nvSpPr>
        <p:spPr>
          <a:xfrm>
            <a:off x="705479" y="660919"/>
            <a:ext cx="4357244" cy="1097993"/>
          </a:xfrm>
          <a:prstGeom prst="rect">
            <a:avLst/>
          </a:prstGeom>
          <a:noFill/>
        </p:spPr>
        <p:txBody>
          <a:bodyPr wrap="square" rtlCol="0">
            <a:spAutoFit/>
          </a:bodyPr>
          <a:lstStyle/>
          <a:p>
            <a:pPr marL="0" marR="0" lvl="0" indent="0"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공동체 성경 읽기</a:t>
            </a:r>
            <a:r>
              <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a:t>
            </a:r>
          </a:p>
          <a:p>
            <a:pPr marL="0" marR="0" lvl="0" indent="0" defTabSz="914400" rtl="0" eaLnBrk="1" fontAlgn="auto" latinLnBrk="1" hangingPunct="1">
              <a:lnSpc>
                <a:spcPct val="150000"/>
              </a:lnSpc>
              <a:spcBef>
                <a:spcPts val="0"/>
              </a:spcBef>
              <a:spcAft>
                <a:spcPts val="0"/>
              </a:spcAft>
              <a:buClrTx/>
              <a:buSzTx/>
              <a:buFontTx/>
              <a:buNone/>
              <a:tabLst/>
              <a:defRPr/>
            </a:pPr>
            <a:r>
              <a:rPr lang="ko-KR" altLang="en-US" sz="2300" b="1" dirty="0" err="1">
                <a:solidFill>
                  <a:prstClr val="white"/>
                </a:solidFill>
                <a:latin typeface="Noto Sans CJK KR Black" panose="020B0A00000000000000" pitchFamily="34" charset="-127"/>
                <a:ea typeface="Noto Sans CJK KR Black" panose="020B0A00000000000000" pitchFamily="34" charset="-127"/>
              </a:rPr>
              <a:t>드라마바이블로</a:t>
            </a:r>
            <a:r>
              <a:rPr lang="ko-KR" altLang="en-US" sz="2300" b="1" dirty="0">
                <a:solidFill>
                  <a:prstClr val="white"/>
                </a:solidFill>
                <a:latin typeface="Noto Sans CJK KR Black" panose="020B0A00000000000000" pitchFamily="34" charset="-127"/>
                <a:ea typeface="Noto Sans CJK KR Black" panose="020B0A00000000000000" pitchFamily="34" charset="-127"/>
              </a:rPr>
              <a:t> 더욱 생생하게</a:t>
            </a:r>
            <a:r>
              <a:rPr lang="en-US" altLang="ko-KR" sz="2300" b="1" dirty="0">
                <a:solidFill>
                  <a:prstClr val="white"/>
                </a:solidFill>
                <a:latin typeface="Noto Sans CJK KR Black" panose="020B0A00000000000000" pitchFamily="34" charset="-127"/>
                <a:ea typeface="Noto Sans CJK KR Black" panose="020B0A00000000000000" pitchFamily="34" charset="-127"/>
              </a:rPr>
              <a:t>!</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sp>
        <p:nvSpPr>
          <p:cNvPr id="7" name="TextBox 6">
            <a:extLst>
              <a:ext uri="{FF2B5EF4-FFF2-40B4-BE49-F238E27FC236}">
                <a16:creationId xmlns:a16="http://schemas.microsoft.com/office/drawing/2014/main" id="{D8D42684-70F3-4DCD-8450-20E6872EEECC}"/>
              </a:ext>
            </a:extLst>
          </p:cNvPr>
          <p:cNvSpPr txBox="1"/>
          <p:nvPr/>
        </p:nvSpPr>
        <p:spPr>
          <a:xfrm>
            <a:off x="5062723" y="964960"/>
            <a:ext cx="6795448" cy="704424"/>
          </a:xfrm>
          <a:prstGeom prst="rect">
            <a:avLst/>
          </a:prstGeom>
          <a:noFill/>
        </p:spPr>
        <p:txBody>
          <a:bodyPr wrap="square" rtlCol="0">
            <a:spAutoFit/>
          </a:bodyPr>
          <a:lstStyle/>
          <a:p>
            <a:pPr marL="285750" marR="0" lvl="0" indent="-285750"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kumimoji="0" lang="ko-KR" altLang="en-US" sz="1400" i="0" u="none" strike="noStrike" kern="1200" cap="none" spc="0" normalizeH="0" baseline="0" noProof="0" dirty="0">
                <a:ln>
                  <a:noFill/>
                </a:ln>
                <a:solidFill>
                  <a:schemeClr val="bg1"/>
                </a:solidFill>
                <a:effectLst/>
                <a:uLnTx/>
                <a:uFillTx/>
                <a:latin typeface="Noto Sans CJK KR Black" panose="020B0A00000000000000" pitchFamily="34" charset="-127"/>
                <a:ea typeface="Noto Sans CJK KR Black" panose="020B0A00000000000000" pitchFamily="34" charset="-127"/>
              </a:rPr>
              <a:t>웹사이트</a:t>
            </a:r>
            <a:r>
              <a:rPr kumimoji="0" lang="en-US" altLang="ko-KR"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 http://</a:t>
            </a:r>
            <a:r>
              <a:rPr lang="en-US" altLang="ko-KR" sz="1400" dirty="0">
                <a:solidFill>
                  <a:schemeClr val="bg1"/>
                </a:solidFill>
                <a:latin typeface="Noto Sans CJK KR Medium" panose="020B0600000000000000" pitchFamily="34" charset="-127"/>
                <a:ea typeface="Noto Sans CJK KR Medium" panose="020B0600000000000000" pitchFamily="34" charset="-127"/>
              </a:rPr>
              <a:t>prsi.org</a:t>
            </a:r>
          </a:p>
          <a:p>
            <a:pPr marL="285750" marR="0" lvl="0" indent="-285750" defTabSz="914400" rtl="0" eaLnBrk="1" fontAlgn="auto" latinLnBrk="1" hangingPunct="1">
              <a:lnSpc>
                <a:spcPct val="150000"/>
              </a:lnSpc>
              <a:spcBef>
                <a:spcPts val="0"/>
              </a:spcBef>
              <a:spcAft>
                <a:spcPts val="0"/>
              </a:spcAft>
              <a:buClrTx/>
              <a:buSzTx/>
              <a:buFont typeface="Arial" panose="020B0604020202020204" pitchFamily="34" charset="0"/>
              <a:buChar char="•"/>
              <a:tabLst/>
              <a:defRPr/>
            </a:pPr>
            <a:r>
              <a:rPr lang="ko-KR" altLang="en-US" sz="1400" dirty="0">
                <a:solidFill>
                  <a:schemeClr val="bg1"/>
                </a:solidFill>
                <a:latin typeface="Noto Sans CJK KR Black" panose="020B0A00000000000000" pitchFamily="34" charset="-127"/>
                <a:ea typeface="Noto Sans CJK KR Black" panose="020B0A00000000000000" pitchFamily="34" charset="-127"/>
              </a:rPr>
              <a:t>앱</a:t>
            </a:r>
            <a:r>
              <a:rPr lang="en-US" altLang="ko-KR" sz="1400" dirty="0">
                <a:solidFill>
                  <a:schemeClr val="bg1"/>
                </a:solidFill>
                <a:latin typeface="Noto Sans CJK KR Black" panose="020B0A00000000000000" pitchFamily="34" charset="-127"/>
                <a:ea typeface="Noto Sans CJK KR Black" panose="020B0A00000000000000" pitchFamily="34" charset="-127"/>
              </a:rPr>
              <a:t>(App): </a:t>
            </a:r>
            <a:r>
              <a:rPr kumimoji="0" lang="ko-KR" altLang="en-US"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구글 플레이 스토어</a:t>
            </a:r>
            <a:r>
              <a:rPr kumimoji="0" lang="en-US" altLang="ko-KR"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 </a:t>
            </a:r>
            <a:r>
              <a:rPr kumimoji="0" lang="ko-KR" altLang="en-US"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애플 앱스토어에 </a:t>
            </a:r>
            <a:r>
              <a:rPr kumimoji="0" lang="en-US" altLang="ko-KR"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  “</a:t>
            </a:r>
            <a:r>
              <a:rPr lang="ko-KR" altLang="en-US" sz="1400" dirty="0">
                <a:solidFill>
                  <a:schemeClr val="bg1"/>
                </a:solidFill>
                <a:latin typeface="Noto Sans CJK KR Medium" panose="020B0600000000000000" pitchFamily="34" charset="-127"/>
                <a:ea typeface="Noto Sans CJK KR Medium" panose="020B0600000000000000" pitchFamily="34" charset="-127"/>
              </a:rPr>
              <a:t>공동체 성경 읽기</a:t>
            </a:r>
            <a:r>
              <a:rPr lang="en-US" altLang="ko-KR" sz="1400" dirty="0">
                <a:solidFill>
                  <a:schemeClr val="bg1"/>
                </a:solidFill>
                <a:latin typeface="Noto Sans CJK KR Medium" panose="020B0600000000000000" pitchFamily="34" charset="-127"/>
                <a:ea typeface="Noto Sans CJK KR Medium" panose="020B0600000000000000" pitchFamily="34" charset="-127"/>
              </a:rPr>
              <a:t>” </a:t>
            </a:r>
            <a:r>
              <a:rPr lang="ko-KR" altLang="en-US" sz="1400" dirty="0">
                <a:solidFill>
                  <a:schemeClr val="bg1"/>
                </a:solidFill>
                <a:latin typeface="Noto Sans CJK KR Medium" panose="020B0600000000000000" pitchFamily="34" charset="-127"/>
                <a:ea typeface="Noto Sans CJK KR Medium" panose="020B0600000000000000" pitchFamily="34" charset="-127"/>
              </a:rPr>
              <a:t>검색 후 다운로드</a:t>
            </a:r>
            <a:endParaRPr kumimoji="0" lang="en-US" altLang="ko-KR"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endParaRPr>
          </a:p>
        </p:txBody>
      </p:sp>
    </p:spTree>
    <p:extLst>
      <p:ext uri="{BB962C8B-B14F-4D97-AF65-F5344CB8AC3E}">
        <p14:creationId xmlns:p14="http://schemas.microsoft.com/office/powerpoint/2010/main" val="1586801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7A9C77A8-E3EF-4920-82CA-6ABBFB17A4C1}"/>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20000"/>
                    </a14:imgEffect>
                  </a14:imgLayer>
                </a14:imgProps>
              </a:ext>
            </a:extLst>
          </a:blip>
          <a:srcRect l="-1" t="-1" r="-803" b="-1"/>
          <a:stretch/>
        </p:blipFill>
        <p:spPr>
          <a:xfrm>
            <a:off x="5492" y="0"/>
            <a:ext cx="12289971" cy="6857999"/>
          </a:xfrm>
          <a:prstGeom prst="rect">
            <a:avLst/>
          </a:prstGeom>
        </p:spPr>
      </p:pic>
      <p:sp>
        <p:nvSpPr>
          <p:cNvPr id="6" name="TextBox 5">
            <a:extLst>
              <a:ext uri="{FF2B5EF4-FFF2-40B4-BE49-F238E27FC236}">
                <a16:creationId xmlns:a16="http://schemas.microsoft.com/office/drawing/2014/main" id="{3A2A3B8D-34E8-4935-847D-08D4E9148AB7}"/>
              </a:ext>
            </a:extLst>
          </p:cNvPr>
          <p:cNvSpPr txBox="1"/>
          <p:nvPr/>
        </p:nvSpPr>
        <p:spPr>
          <a:xfrm>
            <a:off x="769093" y="660919"/>
            <a:ext cx="5165048" cy="1097993"/>
          </a:xfrm>
          <a:prstGeom prst="rect">
            <a:avLst/>
          </a:prstGeom>
          <a:noFill/>
        </p:spPr>
        <p:txBody>
          <a:bodyPr wrap="square" rtlCol="0">
            <a:spAutoFit/>
          </a:bodyPr>
          <a:lstStyle/>
          <a:p>
            <a:pPr marL="0" marR="0" lvl="0" indent="0" defTabSz="914400" rtl="0" eaLnBrk="1" fontAlgn="auto" latinLnBrk="1" hangingPunct="1">
              <a:lnSpc>
                <a:spcPct val="150000"/>
              </a:lnSpc>
              <a:spcBef>
                <a:spcPts val="0"/>
              </a:spcBef>
              <a:spcAft>
                <a:spcPts val="0"/>
              </a:spcAft>
              <a:buClrTx/>
              <a:buSzTx/>
              <a:buFontTx/>
              <a:buNone/>
              <a:tabLst/>
              <a:defRPr/>
            </a:pPr>
            <a:r>
              <a:rPr lang="ko-KR" altLang="en-US" sz="2300" b="1" dirty="0">
                <a:solidFill>
                  <a:prstClr val="white"/>
                </a:solidFill>
                <a:latin typeface="Noto Sans CJK KR Black" panose="020B0A00000000000000" pitchFamily="34" charset="-127"/>
                <a:ea typeface="Noto Sans CJK KR Black" panose="020B0A00000000000000" pitchFamily="34" charset="-127"/>
              </a:rPr>
              <a:t>성경 읽기를 위한 콘텐츠 소스를</a:t>
            </a:r>
            <a:endParaRPr lang="en-US" altLang="ko-KR" sz="2300" b="1" dirty="0">
              <a:solidFill>
                <a:prstClr val="white"/>
              </a:solidFill>
              <a:latin typeface="Noto Sans CJK KR Black" panose="020B0A00000000000000" pitchFamily="34" charset="-127"/>
              <a:ea typeface="Noto Sans CJK KR Black" panose="020B0A00000000000000" pitchFamily="34" charset="-127"/>
            </a:endParaRPr>
          </a:p>
          <a:p>
            <a:pPr marL="0" marR="0" lvl="0" indent="0"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더욱 다양하게</a:t>
            </a:r>
            <a:r>
              <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a:t>
            </a:r>
          </a:p>
        </p:txBody>
      </p:sp>
      <p:sp>
        <p:nvSpPr>
          <p:cNvPr id="7" name="TextBox 6">
            <a:extLst>
              <a:ext uri="{FF2B5EF4-FFF2-40B4-BE49-F238E27FC236}">
                <a16:creationId xmlns:a16="http://schemas.microsoft.com/office/drawing/2014/main" id="{5A5785F3-651A-4470-B35E-44538BD66E7E}"/>
              </a:ext>
            </a:extLst>
          </p:cNvPr>
          <p:cNvSpPr txBox="1"/>
          <p:nvPr/>
        </p:nvSpPr>
        <p:spPr>
          <a:xfrm>
            <a:off x="6304560" y="731323"/>
            <a:ext cx="6795448" cy="1027589"/>
          </a:xfrm>
          <a:prstGeom prst="rect">
            <a:avLst/>
          </a:prstGeom>
          <a:noFill/>
        </p:spPr>
        <p:txBody>
          <a:bodyPr wrap="square" rtlCol="0">
            <a:spAutoFit/>
          </a:bodyPr>
          <a:lstStyle/>
          <a:p>
            <a:pPr marR="0" lvl="0" defTabSz="914400" rtl="0" eaLnBrk="1" fontAlgn="auto" latinLnBrk="1" hangingPunct="1">
              <a:lnSpc>
                <a:spcPct val="150000"/>
              </a:lnSpc>
              <a:spcBef>
                <a:spcPts val="0"/>
              </a:spcBef>
              <a:spcAft>
                <a:spcPts val="0"/>
              </a:spcAft>
              <a:buClrTx/>
              <a:buSzTx/>
              <a:tabLst/>
              <a:defRPr/>
            </a:pPr>
            <a:r>
              <a:rPr kumimoji="0" lang="en-US" altLang="ko-KR"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365 </a:t>
            </a:r>
            <a:r>
              <a:rPr kumimoji="0" lang="ko-KR" altLang="en-US"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읽기 플랜</a:t>
            </a:r>
            <a:r>
              <a:rPr kumimoji="0" lang="en-US" altLang="ko-KR"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 </a:t>
            </a:r>
            <a:r>
              <a:rPr kumimoji="0" lang="ko-KR" altLang="en-US"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가정 예배 읽기 플랜</a:t>
            </a:r>
            <a:r>
              <a:rPr kumimoji="0" lang="en-US" altLang="ko-KR"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 </a:t>
            </a:r>
            <a:r>
              <a:rPr kumimoji="0" lang="ko-KR" altLang="en-US" sz="1400" i="0" u="none" strike="noStrike" kern="1200" cap="none" spc="0" normalizeH="0" baseline="0" noProof="0" dirty="0" err="1">
                <a:ln>
                  <a:noFill/>
                </a:ln>
                <a:solidFill>
                  <a:schemeClr val="bg1"/>
                </a:solidFill>
                <a:effectLst/>
                <a:uLnTx/>
                <a:uFillTx/>
                <a:latin typeface="Noto Sans CJK KR Medium" panose="020B0600000000000000" pitchFamily="34" charset="-127"/>
                <a:ea typeface="Noto Sans CJK KR Medium" panose="020B0600000000000000" pitchFamily="34" charset="-127"/>
              </a:rPr>
              <a:t>권별</a:t>
            </a:r>
            <a:r>
              <a:rPr kumimoji="0" lang="en-US" altLang="ko-KR"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a:t>
            </a:r>
            <a:r>
              <a:rPr kumimoji="0" lang="ko-KR" altLang="en-US" sz="1400" i="0" u="none" strike="noStrike" kern="1200" cap="none" spc="0" normalizeH="0" baseline="0" noProof="0" dirty="0" err="1">
                <a:ln>
                  <a:noFill/>
                </a:ln>
                <a:solidFill>
                  <a:schemeClr val="bg1"/>
                </a:solidFill>
                <a:effectLst/>
                <a:uLnTx/>
                <a:uFillTx/>
                <a:latin typeface="Noto Sans CJK KR Medium" panose="020B0600000000000000" pitchFamily="34" charset="-127"/>
                <a:ea typeface="Noto Sans CJK KR Medium" panose="020B0600000000000000" pitchFamily="34" charset="-127"/>
              </a:rPr>
              <a:t>장별</a:t>
            </a:r>
            <a:r>
              <a:rPr kumimoji="0" lang="ko-KR" altLang="en-US"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 </a:t>
            </a:r>
            <a:r>
              <a:rPr kumimoji="0" lang="ko-KR" altLang="en-US" sz="1400" i="0" u="none" strike="noStrike" kern="1200" cap="none" spc="0" normalizeH="0" baseline="0" noProof="0" dirty="0" err="1">
                <a:ln>
                  <a:noFill/>
                </a:ln>
                <a:solidFill>
                  <a:schemeClr val="bg1"/>
                </a:solidFill>
                <a:effectLst/>
                <a:uLnTx/>
                <a:uFillTx/>
                <a:latin typeface="Noto Sans CJK KR Medium" panose="020B0600000000000000" pitchFamily="34" charset="-127"/>
                <a:ea typeface="Noto Sans CJK KR Medium" panose="020B0600000000000000" pitchFamily="34" charset="-127"/>
              </a:rPr>
              <a:t>드라마바이블</a:t>
            </a:r>
            <a:r>
              <a:rPr kumimoji="0" lang="ko-KR" altLang="en-US"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 영상</a:t>
            </a:r>
            <a:r>
              <a:rPr kumimoji="0" lang="en-US" altLang="ko-KR"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t>,</a:t>
            </a:r>
            <a:br>
              <a:rPr kumimoji="0" lang="en-US" altLang="ko-KR"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rPr>
            </a:br>
            <a:r>
              <a:rPr lang="ko-KR" altLang="en-US" sz="1400" dirty="0">
                <a:solidFill>
                  <a:schemeClr val="bg1"/>
                </a:solidFill>
                <a:latin typeface="Noto Sans CJK KR Medium" panose="020B0600000000000000" pitchFamily="34" charset="-127"/>
                <a:ea typeface="Noto Sans CJK KR Medium" panose="020B0600000000000000" pitchFamily="34" charset="-127"/>
              </a:rPr>
              <a:t>성경 개관 애니메이션</a:t>
            </a:r>
            <a:r>
              <a:rPr lang="en-US" altLang="ko-KR" sz="1400" dirty="0">
                <a:solidFill>
                  <a:schemeClr val="bg1"/>
                </a:solidFill>
                <a:latin typeface="Noto Sans CJK KR Medium" panose="020B0600000000000000" pitchFamily="34" charset="-127"/>
                <a:ea typeface="Noto Sans CJK KR Medium" panose="020B0600000000000000" pitchFamily="34" charset="-127"/>
              </a:rPr>
              <a:t>(</a:t>
            </a:r>
            <a:r>
              <a:rPr lang="ko-KR" altLang="en-US" sz="1400" dirty="0">
                <a:solidFill>
                  <a:schemeClr val="bg1"/>
                </a:solidFill>
                <a:latin typeface="Noto Sans CJK KR Medium" panose="020B0600000000000000" pitchFamily="34" charset="-127"/>
                <a:ea typeface="Noto Sans CJK KR Medium" panose="020B0600000000000000" pitchFamily="34" charset="-127"/>
              </a:rPr>
              <a:t>바이블 프로젝트</a:t>
            </a:r>
            <a:r>
              <a:rPr lang="en-US" altLang="ko-KR" sz="1400" dirty="0">
                <a:solidFill>
                  <a:schemeClr val="bg1"/>
                </a:solidFill>
                <a:latin typeface="Noto Sans CJK KR Medium" panose="020B0600000000000000" pitchFamily="34" charset="-127"/>
                <a:ea typeface="Noto Sans CJK KR Medium" panose="020B0600000000000000" pitchFamily="34" charset="-127"/>
              </a:rPr>
              <a:t>)</a:t>
            </a:r>
            <a:r>
              <a:rPr lang="ko-KR" altLang="en-US" sz="1400" dirty="0">
                <a:solidFill>
                  <a:schemeClr val="bg1"/>
                </a:solidFill>
                <a:latin typeface="Noto Sans CJK KR Medium" panose="020B0600000000000000" pitchFamily="34" charset="-127"/>
                <a:ea typeface="Noto Sans CJK KR Medium" panose="020B0600000000000000" pitchFamily="34" charset="-127"/>
              </a:rPr>
              <a:t>등 각 교회별로 활용 가능한</a:t>
            </a:r>
            <a:br>
              <a:rPr lang="en-US" altLang="ko-KR" sz="1400" dirty="0">
                <a:solidFill>
                  <a:schemeClr val="bg1"/>
                </a:solidFill>
                <a:latin typeface="Noto Sans CJK KR Medium" panose="020B0600000000000000" pitchFamily="34" charset="-127"/>
                <a:ea typeface="Noto Sans CJK KR Medium" panose="020B0600000000000000" pitchFamily="34" charset="-127"/>
              </a:rPr>
            </a:br>
            <a:r>
              <a:rPr lang="ko-KR" altLang="en-US" sz="1400" dirty="0">
                <a:solidFill>
                  <a:schemeClr val="bg1"/>
                </a:solidFill>
                <a:latin typeface="Noto Sans CJK KR Medium" panose="020B0600000000000000" pitchFamily="34" charset="-127"/>
                <a:ea typeface="Noto Sans CJK KR Medium" panose="020B0600000000000000" pitchFamily="34" charset="-127"/>
              </a:rPr>
              <a:t>다양한 소스를</a:t>
            </a:r>
            <a:r>
              <a:rPr lang="en-US" altLang="ko-KR" sz="1400" dirty="0">
                <a:solidFill>
                  <a:schemeClr val="bg1"/>
                </a:solidFill>
                <a:latin typeface="Noto Sans CJK KR Medium" panose="020B0600000000000000" pitchFamily="34" charset="-127"/>
                <a:ea typeface="Noto Sans CJK KR Medium" panose="020B0600000000000000" pitchFamily="34" charset="-127"/>
              </a:rPr>
              <a:t> </a:t>
            </a:r>
            <a:r>
              <a:rPr lang="ko-KR" altLang="en-US" sz="1400" dirty="0">
                <a:solidFill>
                  <a:schemeClr val="bg1"/>
                </a:solidFill>
                <a:latin typeface="Noto Sans CJK KR Medium" panose="020B0600000000000000" pitchFamily="34" charset="-127"/>
                <a:ea typeface="Noto Sans CJK KR Medium" panose="020B0600000000000000" pitchFamily="34" charset="-127"/>
              </a:rPr>
              <a:t>제공합니다</a:t>
            </a:r>
            <a:endParaRPr kumimoji="0" lang="en-US" altLang="ko-KR" sz="1400" i="0" u="none" strike="noStrike" kern="1200" cap="none" spc="0" normalizeH="0" baseline="0" noProof="0" dirty="0">
              <a:ln>
                <a:noFill/>
              </a:ln>
              <a:solidFill>
                <a:schemeClr val="bg1"/>
              </a:solidFill>
              <a:effectLst/>
              <a:uLnTx/>
              <a:uFillTx/>
              <a:latin typeface="Noto Sans CJK KR Medium" panose="020B0600000000000000" pitchFamily="34" charset="-127"/>
              <a:ea typeface="Noto Sans CJK KR Medium" panose="020B0600000000000000" pitchFamily="34" charset="-127"/>
            </a:endParaRPr>
          </a:p>
        </p:txBody>
      </p:sp>
      <p:pic>
        <p:nvPicPr>
          <p:cNvPr id="2" name="youtube">
            <a:hlinkClick r:id="" action="ppaction://media"/>
            <a:extLst>
              <a:ext uri="{FF2B5EF4-FFF2-40B4-BE49-F238E27FC236}">
                <a16:creationId xmlns:a16="http://schemas.microsoft.com/office/drawing/2014/main" id="{823DFD66-65E8-4171-AD65-B591F90F2EE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743758" y="1864928"/>
            <a:ext cx="9028205" cy="4796234"/>
          </a:xfrm>
          <a:prstGeom prst="rect">
            <a:avLst/>
          </a:prstGeom>
        </p:spPr>
      </p:pic>
    </p:spTree>
    <p:extLst>
      <p:ext uri="{BB962C8B-B14F-4D97-AF65-F5344CB8AC3E}">
        <p14:creationId xmlns:p14="http://schemas.microsoft.com/office/powerpoint/2010/main" val="324699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81">
            <a:extLst>
              <a:ext uri="{FF2B5EF4-FFF2-40B4-BE49-F238E27FC236}">
                <a16:creationId xmlns:a16="http://schemas.microsoft.com/office/drawing/2014/main" id="{91BEC55A-360C-4DA7-8759-6F3E3068D77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1"/>
            <a:ext cx="12192000" cy="6857999"/>
          </a:xfrm>
          <a:prstGeom prst="rect">
            <a:avLst/>
          </a:prstGeom>
        </p:spPr>
      </p:pic>
      <p:pic>
        <p:nvPicPr>
          <p:cNvPr id="5" name="Content Placeholder 4">
            <a:extLst>
              <a:ext uri="{FF2B5EF4-FFF2-40B4-BE49-F238E27FC236}">
                <a16:creationId xmlns:a16="http://schemas.microsoft.com/office/drawing/2014/main" id="{D82483EC-4484-40E7-AA19-2A8720CF7604}"/>
              </a:ext>
            </a:extLst>
          </p:cNvPr>
          <p:cNvPicPr>
            <a:picLocks noGrp="1" noChangeAspect="1"/>
          </p:cNvPicPr>
          <p:nvPr>
            <p:ph idx="1"/>
          </p:nvPr>
        </p:nvPicPr>
        <p:blipFill rotWithShape="1">
          <a:blip r:embed="rId4"/>
          <a:srcRect t="10543" r="52153" b="6578"/>
          <a:stretch/>
        </p:blipFill>
        <p:spPr>
          <a:xfrm>
            <a:off x="999948" y="1339139"/>
            <a:ext cx="4834848" cy="4483096"/>
          </a:xfrm>
        </p:spPr>
      </p:pic>
      <p:pic>
        <p:nvPicPr>
          <p:cNvPr id="7" name="Picture 6">
            <a:extLst>
              <a:ext uri="{FF2B5EF4-FFF2-40B4-BE49-F238E27FC236}">
                <a16:creationId xmlns:a16="http://schemas.microsoft.com/office/drawing/2014/main" id="{23505DF4-80F0-45CF-9289-885003C8FDE7}"/>
              </a:ext>
            </a:extLst>
          </p:cNvPr>
          <p:cNvPicPr>
            <a:picLocks noChangeAspect="1"/>
          </p:cNvPicPr>
          <p:nvPr/>
        </p:nvPicPr>
        <p:blipFill rotWithShape="1">
          <a:blip r:embed="rId5"/>
          <a:srcRect l="1541" t="27040" r="52477" b="12523"/>
          <a:stretch/>
        </p:blipFill>
        <p:spPr>
          <a:xfrm>
            <a:off x="999947" y="3232654"/>
            <a:ext cx="4834847" cy="3327642"/>
          </a:xfrm>
          <a:prstGeom prst="rect">
            <a:avLst/>
          </a:prstGeom>
        </p:spPr>
      </p:pic>
      <p:pic>
        <p:nvPicPr>
          <p:cNvPr id="9" name="Picture 8">
            <a:extLst>
              <a:ext uri="{FF2B5EF4-FFF2-40B4-BE49-F238E27FC236}">
                <a16:creationId xmlns:a16="http://schemas.microsoft.com/office/drawing/2014/main" id="{0DEF43E5-B1DB-4ECE-919E-5C4A29AAD79D}"/>
              </a:ext>
            </a:extLst>
          </p:cNvPr>
          <p:cNvPicPr>
            <a:picLocks noChangeAspect="1"/>
          </p:cNvPicPr>
          <p:nvPr/>
        </p:nvPicPr>
        <p:blipFill rotWithShape="1">
          <a:blip r:embed="rId6"/>
          <a:srcRect l="1822" t="27663" r="52143" b="9782"/>
          <a:stretch/>
        </p:blipFill>
        <p:spPr>
          <a:xfrm>
            <a:off x="7135737" y="1339139"/>
            <a:ext cx="3585598" cy="2740649"/>
          </a:xfrm>
          <a:prstGeom prst="rect">
            <a:avLst/>
          </a:prstGeom>
        </p:spPr>
      </p:pic>
      <p:pic>
        <p:nvPicPr>
          <p:cNvPr id="11" name="Picture 10">
            <a:extLst>
              <a:ext uri="{FF2B5EF4-FFF2-40B4-BE49-F238E27FC236}">
                <a16:creationId xmlns:a16="http://schemas.microsoft.com/office/drawing/2014/main" id="{F2C2E5C9-909B-449C-80BF-9802BF6CF47C}"/>
              </a:ext>
            </a:extLst>
          </p:cNvPr>
          <p:cNvPicPr>
            <a:picLocks noChangeAspect="1"/>
          </p:cNvPicPr>
          <p:nvPr/>
        </p:nvPicPr>
        <p:blipFill rotWithShape="1">
          <a:blip r:embed="rId7"/>
          <a:srcRect l="12757" t="35763" r="62500" b="30592"/>
          <a:stretch/>
        </p:blipFill>
        <p:spPr>
          <a:xfrm>
            <a:off x="7263925" y="4195455"/>
            <a:ext cx="3016665" cy="2307364"/>
          </a:xfrm>
          <a:prstGeom prst="rect">
            <a:avLst/>
          </a:prstGeom>
        </p:spPr>
      </p:pic>
      <p:sp>
        <p:nvSpPr>
          <p:cNvPr id="14" name="TextBox 13">
            <a:extLst>
              <a:ext uri="{FF2B5EF4-FFF2-40B4-BE49-F238E27FC236}">
                <a16:creationId xmlns:a16="http://schemas.microsoft.com/office/drawing/2014/main" id="{5A1B136A-672E-4EE9-8160-9ABA5012A71F}"/>
              </a:ext>
            </a:extLst>
          </p:cNvPr>
          <p:cNvSpPr txBox="1"/>
          <p:nvPr/>
        </p:nvSpPr>
        <p:spPr>
          <a:xfrm>
            <a:off x="693923" y="377084"/>
            <a:ext cx="9968484" cy="554832"/>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함께하는 교회들 </a:t>
            </a:r>
            <a:r>
              <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a:t>
            </a:r>
            <a:r>
              <a:rPr lang="ko-KR" altLang="en-US" sz="2300" b="1" dirty="0">
                <a:solidFill>
                  <a:prstClr val="white"/>
                </a:solidFill>
                <a:latin typeface="Noto Sans CJK KR Black" panose="020B0A00000000000000" pitchFamily="34" charset="-127"/>
                <a:ea typeface="Noto Sans CJK KR Black" panose="020B0A00000000000000" pitchFamily="34" charset="-127"/>
              </a:rPr>
              <a:t>미국</a:t>
            </a:r>
            <a:r>
              <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 - </a:t>
            </a: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프라미스교회</a:t>
            </a:r>
            <a:r>
              <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 </a:t>
            </a:r>
          </a:p>
        </p:txBody>
      </p:sp>
      <p:cxnSp>
        <p:nvCxnSpPr>
          <p:cNvPr id="15" name="직선 연결선 9">
            <a:extLst>
              <a:ext uri="{FF2B5EF4-FFF2-40B4-BE49-F238E27FC236}">
                <a16:creationId xmlns:a16="http://schemas.microsoft.com/office/drawing/2014/main" id="{987EF8EA-5E2A-43ED-9DA9-19F070FCEFFD}"/>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48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그림 81">
            <a:extLst>
              <a:ext uri="{FF2B5EF4-FFF2-40B4-BE49-F238E27FC236}">
                <a16:creationId xmlns:a16="http://schemas.microsoft.com/office/drawing/2014/main" id="{91BEC55A-360C-4DA7-8759-6F3E3068D77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0" y="1"/>
            <a:ext cx="12192000" cy="6857999"/>
          </a:xfrm>
          <a:prstGeom prst="rect">
            <a:avLst/>
          </a:prstGeom>
        </p:spPr>
      </p:pic>
      <p:sp>
        <p:nvSpPr>
          <p:cNvPr id="14" name="TextBox 13">
            <a:extLst>
              <a:ext uri="{FF2B5EF4-FFF2-40B4-BE49-F238E27FC236}">
                <a16:creationId xmlns:a16="http://schemas.microsoft.com/office/drawing/2014/main" id="{5A1B136A-672E-4EE9-8160-9ABA5012A71F}"/>
              </a:ext>
            </a:extLst>
          </p:cNvPr>
          <p:cNvSpPr txBox="1"/>
          <p:nvPr/>
        </p:nvSpPr>
        <p:spPr>
          <a:xfrm>
            <a:off x="693923" y="377084"/>
            <a:ext cx="9968484" cy="554832"/>
          </a:xfrm>
          <a:prstGeom prst="rect">
            <a:avLst/>
          </a:prstGeom>
          <a:noFill/>
        </p:spPr>
        <p:txBody>
          <a:bodyPr wrap="square" rtlCol="0">
            <a:spAutoFit/>
          </a:bodyPr>
          <a:lstStyle/>
          <a:p>
            <a:pPr marL="0" marR="0" lvl="0" indent="0" algn="l" defTabSz="914400" rtl="0" eaLnBrk="1" fontAlgn="auto" latinLnBrk="1" hangingPunct="1">
              <a:lnSpc>
                <a:spcPct val="150000"/>
              </a:lnSpc>
              <a:spcBef>
                <a:spcPts val="0"/>
              </a:spcBef>
              <a:spcAft>
                <a:spcPts val="0"/>
              </a:spcAft>
              <a:buClrTx/>
              <a:buSzTx/>
              <a:buFontTx/>
              <a:buNone/>
              <a:tabLst/>
              <a:defRPr/>
            </a:pP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함께하는 교회들 </a:t>
            </a:r>
            <a:r>
              <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a:t>
            </a:r>
            <a:r>
              <a:rPr lang="ko-KR" altLang="en-US" sz="2300" b="1" dirty="0">
                <a:solidFill>
                  <a:prstClr val="white"/>
                </a:solidFill>
                <a:latin typeface="Noto Sans CJK KR Black" panose="020B0A00000000000000" pitchFamily="34" charset="-127"/>
                <a:ea typeface="Noto Sans CJK KR Black" panose="020B0A00000000000000" pitchFamily="34" charset="-127"/>
              </a:rPr>
              <a:t>미국</a:t>
            </a:r>
            <a:r>
              <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 – </a:t>
            </a:r>
            <a:r>
              <a:rPr kumimoji="0" lang="ko-KR" altLang="en-US"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rPr>
              <a:t>뉴저지 초대교회</a:t>
            </a:r>
            <a:endParaRPr kumimoji="0" lang="en-US" altLang="ko-KR" sz="2300" b="1" i="0" strike="noStrike" kern="1200" cap="none" spc="0" normalizeH="0" baseline="0" noProof="0" dirty="0">
              <a:ln>
                <a:noFill/>
              </a:ln>
              <a:solidFill>
                <a:prstClr val="white"/>
              </a:solidFill>
              <a:effectLst/>
              <a:uLnTx/>
              <a:uFillTx/>
              <a:latin typeface="Noto Sans CJK KR Black" panose="020B0A00000000000000" pitchFamily="34" charset="-127"/>
              <a:ea typeface="Noto Sans CJK KR Black" panose="020B0A00000000000000" pitchFamily="34" charset="-127"/>
            </a:endParaRPr>
          </a:p>
        </p:txBody>
      </p:sp>
      <p:cxnSp>
        <p:nvCxnSpPr>
          <p:cNvPr id="15" name="직선 연결선 9">
            <a:extLst>
              <a:ext uri="{FF2B5EF4-FFF2-40B4-BE49-F238E27FC236}">
                <a16:creationId xmlns:a16="http://schemas.microsoft.com/office/drawing/2014/main" id="{987EF8EA-5E2A-43ED-9DA9-19F070FCEFFD}"/>
              </a:ext>
            </a:extLst>
          </p:cNvPr>
          <p:cNvCxnSpPr/>
          <p:nvPr/>
        </p:nvCxnSpPr>
        <p:spPr>
          <a:xfrm>
            <a:off x="798286" y="992132"/>
            <a:ext cx="10519203"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026" name="45F669F4-8678-4D95-A800-18FF389CE30E" descr="IMG_9342.jpg">
            <a:extLst>
              <a:ext uri="{FF2B5EF4-FFF2-40B4-BE49-F238E27FC236}">
                <a16:creationId xmlns:a16="http://schemas.microsoft.com/office/drawing/2014/main" id="{F0D467C1-8E2D-41AF-8B2D-2D4CE7F198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922" y="1984263"/>
            <a:ext cx="3355563" cy="4413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5854105B-6520-448B-9200-AD424D91A9B1" descr="IMG_9343.jpg">
            <a:extLst>
              <a:ext uri="{FF2B5EF4-FFF2-40B4-BE49-F238E27FC236}">
                <a16:creationId xmlns:a16="http://schemas.microsoft.com/office/drawing/2014/main" id="{C5052F03-7D5F-4153-B8BC-C4E817AEEC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9551" y="1984263"/>
            <a:ext cx="3359027" cy="4413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8F5DC00D-6005-4064-A16F-FE0A8425848E" descr="IMG_9344.jpg">
            <a:extLst>
              <a:ext uri="{FF2B5EF4-FFF2-40B4-BE49-F238E27FC236}">
                <a16:creationId xmlns:a16="http://schemas.microsoft.com/office/drawing/2014/main" id="{A0443A3C-E069-462F-BBCB-D08E6D72872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08644" y="1924047"/>
            <a:ext cx="3367828" cy="4413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19224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
            <a:extLst>
              <a:ext uri="{FF2B5EF4-FFF2-40B4-BE49-F238E27FC236}">
                <a16:creationId xmlns:a16="http://schemas.microsoft.com/office/drawing/2014/main" id="{5A51A072-49EA-4DC7-AFBE-9CEBE3AA088F}"/>
              </a:ext>
            </a:extLst>
          </p:cNvPr>
          <p:cNvPicPr>
            <a:picLocks noChangeAspect="1"/>
          </p:cNvPicPr>
          <p:nvPr/>
        </p:nvPicPr>
        <p:blipFill>
          <a:blip r:embed="rId3"/>
          <a:stretch>
            <a:fillRect/>
          </a:stretch>
        </p:blipFill>
        <p:spPr>
          <a:xfrm>
            <a:off x="0" y="0"/>
            <a:ext cx="12192000" cy="6857999"/>
          </a:xfrm>
          <a:prstGeom prst="rect">
            <a:avLst/>
          </a:prstGeom>
        </p:spPr>
      </p:pic>
      <p:sp>
        <p:nvSpPr>
          <p:cNvPr id="2" name="Title 1">
            <a:extLst>
              <a:ext uri="{FF2B5EF4-FFF2-40B4-BE49-F238E27FC236}">
                <a16:creationId xmlns:a16="http://schemas.microsoft.com/office/drawing/2014/main" id="{8885A6C0-D9F8-43BA-9A5A-7738CF0D8EC4}"/>
              </a:ext>
            </a:extLst>
          </p:cNvPr>
          <p:cNvSpPr>
            <a:spLocks noGrp="1"/>
          </p:cNvSpPr>
          <p:nvPr>
            <p:ph type="title"/>
          </p:nvPr>
        </p:nvSpPr>
        <p:spPr>
          <a:xfrm>
            <a:off x="838200" y="365125"/>
            <a:ext cx="10515600" cy="49455"/>
          </a:xfrm>
        </p:spPr>
        <p:txBody>
          <a:bodyPr>
            <a:normAutofit fontScale="90000"/>
          </a:bodyPr>
          <a:lstStyle/>
          <a:p>
            <a:br>
              <a:rPr lang="en-US" altLang="ko-KR" dirty="0"/>
            </a:br>
            <a:endParaRPr lang="en-US" dirty="0"/>
          </a:p>
        </p:txBody>
      </p:sp>
      <p:sp>
        <p:nvSpPr>
          <p:cNvPr id="3" name="Content Placeholder 2">
            <a:extLst>
              <a:ext uri="{FF2B5EF4-FFF2-40B4-BE49-F238E27FC236}">
                <a16:creationId xmlns:a16="http://schemas.microsoft.com/office/drawing/2014/main" id="{CA44E81E-A9CB-48B2-8505-231040F4DA83}"/>
              </a:ext>
            </a:extLst>
          </p:cNvPr>
          <p:cNvSpPr>
            <a:spLocks noGrp="1"/>
          </p:cNvSpPr>
          <p:nvPr>
            <p:ph idx="1"/>
          </p:nvPr>
        </p:nvSpPr>
        <p:spPr>
          <a:xfrm>
            <a:off x="838200" y="716280"/>
            <a:ext cx="10515600" cy="6141720"/>
          </a:xfrm>
        </p:spPr>
        <p:txBody>
          <a:bodyPr/>
          <a:lstStyle/>
          <a:p>
            <a:pPr marL="0" indent="0">
              <a:buNone/>
            </a:pPr>
            <a:endParaRPr lang="en-US" altLang="ko-KR" b="1" dirty="0">
              <a:solidFill>
                <a:schemeClr val="accent2">
                  <a:lumMod val="40000"/>
                  <a:lumOff val="60000"/>
                </a:schemeClr>
              </a:solidFill>
            </a:endParaRPr>
          </a:p>
          <a:p>
            <a:pPr marL="0" indent="0" algn="ctr">
              <a:buNone/>
            </a:pPr>
            <a:r>
              <a:rPr lang="ko-KR" altLang="en-US" sz="3600" dirty="0">
                <a:solidFill>
                  <a:srgbClr val="00B0F0"/>
                </a:solidFill>
              </a:rPr>
              <a:t> 모이기         말하기          듣기</a:t>
            </a:r>
            <a:endParaRPr lang="en-US" altLang="ko-KR" sz="3600" dirty="0">
              <a:solidFill>
                <a:srgbClr val="00B0F0"/>
              </a:solidFill>
            </a:endParaRPr>
          </a:p>
          <a:p>
            <a:pPr marL="0" indent="0" algn="ctr">
              <a:buNone/>
            </a:pPr>
            <a:endParaRPr lang="en-US" altLang="ko-KR" dirty="0">
              <a:solidFill>
                <a:srgbClr val="00B0F0"/>
              </a:solidFill>
            </a:endParaRPr>
          </a:p>
          <a:p>
            <a:pPr marL="0" indent="0">
              <a:buNone/>
            </a:pPr>
            <a:r>
              <a:rPr lang="ko-KR" altLang="en-US" dirty="0">
                <a:solidFill>
                  <a:schemeClr val="bg1"/>
                </a:solidFill>
              </a:rPr>
              <a:t>함께 있고 싶어하고 또 소통하고 싶은 욕구</a:t>
            </a:r>
            <a:r>
              <a:rPr lang="en-US" altLang="ko-KR" dirty="0">
                <a:solidFill>
                  <a:schemeClr val="bg1"/>
                </a:solidFill>
              </a:rPr>
              <a:t> (</a:t>
            </a:r>
            <a:r>
              <a:rPr lang="ko-KR" altLang="en-US" dirty="0">
                <a:solidFill>
                  <a:schemeClr val="bg1"/>
                </a:solidFill>
              </a:rPr>
              <a:t>공동체</a:t>
            </a:r>
            <a:r>
              <a:rPr lang="en-US" altLang="ko-KR" dirty="0">
                <a:solidFill>
                  <a:schemeClr val="bg1"/>
                </a:solidFill>
              </a:rPr>
              <a:t>)</a:t>
            </a:r>
          </a:p>
          <a:p>
            <a:pPr marL="0" indent="0">
              <a:buNone/>
            </a:pPr>
            <a:r>
              <a:rPr lang="ko-KR" altLang="en-US" dirty="0">
                <a:solidFill>
                  <a:schemeClr val="bg1"/>
                </a:solidFill>
              </a:rPr>
              <a:t>말하기와 듣기는 서로 소통하기 위한 가장 기본적인 수단</a:t>
            </a:r>
            <a:endParaRPr lang="en-US" altLang="ko-KR" dirty="0">
              <a:solidFill>
                <a:schemeClr val="bg1"/>
              </a:solidFill>
            </a:endParaRPr>
          </a:p>
          <a:p>
            <a:pPr marL="0" indent="0">
              <a:buNone/>
            </a:pPr>
            <a:endParaRPr lang="en-US" altLang="ko-KR" dirty="0">
              <a:solidFill>
                <a:schemeClr val="bg1"/>
              </a:solidFill>
            </a:endParaRPr>
          </a:p>
          <a:p>
            <a:pPr marL="0" indent="0" algn="ctr">
              <a:buNone/>
            </a:pPr>
            <a:r>
              <a:rPr lang="ko-KR" altLang="en-US" dirty="0">
                <a:solidFill>
                  <a:schemeClr val="accent2">
                    <a:lumMod val="60000"/>
                    <a:lumOff val="40000"/>
                  </a:schemeClr>
                </a:solidFill>
              </a:rPr>
              <a:t>성경읽기의 방법</a:t>
            </a:r>
            <a:endParaRPr lang="en-US" altLang="ko-KR" dirty="0">
              <a:solidFill>
                <a:schemeClr val="accent2">
                  <a:lumMod val="60000"/>
                  <a:lumOff val="40000"/>
                </a:schemeClr>
              </a:solidFill>
            </a:endParaRPr>
          </a:p>
          <a:p>
            <a:pPr marL="0" indent="0" algn="ctr">
              <a:buNone/>
            </a:pPr>
            <a:r>
              <a:rPr lang="ko-KR" altLang="en-US" sz="3600" dirty="0">
                <a:solidFill>
                  <a:schemeClr val="accent2">
                    <a:lumMod val="60000"/>
                    <a:lumOff val="40000"/>
                  </a:schemeClr>
                </a:solidFill>
              </a:rPr>
              <a:t>공동체가 함께</a:t>
            </a:r>
            <a:r>
              <a:rPr lang="en-US" altLang="ko-KR" sz="3600" dirty="0">
                <a:solidFill>
                  <a:schemeClr val="accent2">
                    <a:lumMod val="60000"/>
                    <a:lumOff val="40000"/>
                  </a:schemeClr>
                </a:solidFill>
              </a:rPr>
              <a:t>, </a:t>
            </a:r>
            <a:r>
              <a:rPr lang="ko-KR" altLang="en-US" sz="3600" dirty="0">
                <a:solidFill>
                  <a:schemeClr val="accent2">
                    <a:lumMod val="60000"/>
                    <a:lumOff val="40000"/>
                  </a:schemeClr>
                </a:solidFill>
              </a:rPr>
              <a:t>말하기와 듣기의 형태의 성경읽기</a:t>
            </a:r>
            <a:endParaRPr lang="en-US" altLang="ko-KR" sz="3600" dirty="0">
              <a:solidFill>
                <a:schemeClr val="accent2">
                  <a:lumMod val="60000"/>
                  <a:lumOff val="40000"/>
                </a:schemeClr>
              </a:solidFill>
            </a:endParaRPr>
          </a:p>
          <a:p>
            <a:pPr marL="0" indent="0" algn="ctr">
              <a:buNone/>
            </a:pPr>
            <a:endParaRPr lang="en-US" altLang="ko-KR" sz="3600" dirty="0">
              <a:solidFill>
                <a:schemeClr val="accent2">
                  <a:lumMod val="60000"/>
                  <a:lumOff val="40000"/>
                </a:schemeClr>
              </a:solidFill>
            </a:endParaRPr>
          </a:p>
          <a:p>
            <a:pPr marL="0" indent="0">
              <a:buNone/>
            </a:pPr>
            <a:endParaRPr lang="en-US" altLang="ko-KR" sz="3600" dirty="0">
              <a:solidFill>
                <a:schemeClr val="accent2">
                  <a:lumMod val="60000"/>
                  <a:lumOff val="40000"/>
                </a:schemeClr>
              </a:solidFill>
            </a:endParaRPr>
          </a:p>
        </p:txBody>
      </p:sp>
    </p:spTree>
    <p:extLst>
      <p:ext uri="{BB962C8B-B14F-4D97-AF65-F5344CB8AC3E}">
        <p14:creationId xmlns:p14="http://schemas.microsoft.com/office/powerpoint/2010/main" val="755819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1">
            <a:extLst>
              <a:ext uri="{FF2B5EF4-FFF2-40B4-BE49-F238E27FC236}">
                <a16:creationId xmlns:a16="http://schemas.microsoft.com/office/drawing/2014/main" id="{8BEA8353-F8DD-4CB8-B506-CB614D6C626E}"/>
              </a:ext>
            </a:extLst>
          </p:cNvPr>
          <p:cNvPicPr>
            <a:picLocks noChangeAspect="1"/>
          </p:cNvPicPr>
          <p:nvPr/>
        </p:nvPicPr>
        <p:blipFill>
          <a:blip r:embed="rId2"/>
          <a:stretch>
            <a:fillRect/>
          </a:stretch>
        </p:blipFill>
        <p:spPr>
          <a:xfrm>
            <a:off x="0" y="0"/>
            <a:ext cx="12192000" cy="6857999"/>
          </a:xfrm>
          <a:prstGeom prst="rect">
            <a:avLst/>
          </a:prstGeom>
        </p:spPr>
      </p:pic>
      <p:sp>
        <p:nvSpPr>
          <p:cNvPr id="3" name="Content Placeholder 2">
            <a:extLst>
              <a:ext uri="{FF2B5EF4-FFF2-40B4-BE49-F238E27FC236}">
                <a16:creationId xmlns:a16="http://schemas.microsoft.com/office/drawing/2014/main" id="{889A24AE-DA2B-4CB5-9E34-5D9862CECAC2}"/>
              </a:ext>
            </a:extLst>
          </p:cNvPr>
          <p:cNvSpPr>
            <a:spLocks noGrp="1"/>
          </p:cNvSpPr>
          <p:nvPr>
            <p:ph idx="1"/>
          </p:nvPr>
        </p:nvSpPr>
        <p:spPr>
          <a:xfrm>
            <a:off x="968829" y="749859"/>
            <a:ext cx="10515600" cy="5540328"/>
          </a:xfrm>
        </p:spPr>
        <p:txBody>
          <a:bodyPr>
            <a:normAutofit fontScale="92500" lnSpcReduction="20000"/>
          </a:bodyPr>
          <a:lstStyle/>
          <a:p>
            <a:pPr marL="0" marR="0" indent="0">
              <a:spcBef>
                <a:spcPts val="0"/>
              </a:spcBef>
              <a:spcAft>
                <a:spcPts val="0"/>
              </a:spcAft>
              <a:buNone/>
            </a:pPr>
            <a:r>
              <a:rPr lang="en-US" sz="1800" dirty="0">
                <a:solidFill>
                  <a:schemeClr val="bg1"/>
                </a:solidFill>
                <a:effectLst/>
                <a:latin typeface="Calibri" panose="020F0502020204030204" pitchFamily="34" charset="0"/>
                <a:ea typeface="Malgun Gothic" panose="020B0503020000020004" pitchFamily="34" charset="-127"/>
                <a:cs typeface="Times New Roman" panose="02020603050405020304" pitchFamily="18" charset="0"/>
              </a:rPr>
              <a:t> </a:t>
            </a:r>
          </a:p>
          <a:p>
            <a:pPr marL="0" indent="0">
              <a:buNone/>
            </a:pPr>
            <a:r>
              <a:rPr lang="ko-KR" altLang="en-US" sz="3600" b="1" dirty="0">
                <a:solidFill>
                  <a:schemeClr val="bg1"/>
                </a:solidFill>
              </a:rPr>
              <a:t>오디오 드라마 바이블 제작</a:t>
            </a:r>
            <a:endParaRPr lang="en-US" altLang="ko-KR" sz="3600" b="1" dirty="0">
              <a:solidFill>
                <a:schemeClr val="bg1"/>
              </a:solidFill>
            </a:endParaRPr>
          </a:p>
          <a:p>
            <a:pPr marL="457200" lvl="1" indent="0">
              <a:lnSpc>
                <a:spcPct val="150000"/>
              </a:lnSpc>
              <a:buNone/>
            </a:pPr>
            <a:endParaRPr lang="en-US" altLang="ko-KR" dirty="0">
              <a:solidFill>
                <a:schemeClr val="bg1"/>
              </a:solidFill>
            </a:endParaRPr>
          </a:p>
          <a:p>
            <a:pPr marL="457200" lvl="1" indent="0">
              <a:lnSpc>
                <a:spcPct val="150000"/>
              </a:lnSpc>
              <a:buNone/>
            </a:pPr>
            <a:r>
              <a:rPr lang="ko-KR" altLang="en-US" dirty="0">
                <a:solidFill>
                  <a:schemeClr val="bg1"/>
                </a:solidFill>
              </a:rPr>
              <a:t>한국어       </a:t>
            </a:r>
            <a:r>
              <a:rPr lang="en-US" altLang="ko-KR" dirty="0">
                <a:solidFill>
                  <a:schemeClr val="bg1"/>
                </a:solidFill>
              </a:rPr>
              <a:t>- 2017</a:t>
            </a:r>
            <a:r>
              <a:rPr lang="ko-KR" altLang="en-US" dirty="0">
                <a:solidFill>
                  <a:schemeClr val="bg1"/>
                </a:solidFill>
              </a:rPr>
              <a:t>년 </a:t>
            </a:r>
            <a:r>
              <a:rPr lang="en-US" altLang="ko-KR" dirty="0">
                <a:solidFill>
                  <a:schemeClr val="bg1"/>
                </a:solidFill>
              </a:rPr>
              <a:t>4</a:t>
            </a:r>
            <a:r>
              <a:rPr lang="ko-KR" altLang="en-US" dirty="0">
                <a:solidFill>
                  <a:schemeClr val="bg1"/>
                </a:solidFill>
              </a:rPr>
              <a:t>월 완료</a:t>
            </a:r>
            <a:endParaRPr lang="en-US" altLang="ko-KR" dirty="0">
              <a:solidFill>
                <a:schemeClr val="bg1"/>
              </a:solidFill>
            </a:endParaRPr>
          </a:p>
          <a:p>
            <a:pPr marL="457200" lvl="1" indent="0">
              <a:lnSpc>
                <a:spcPct val="150000"/>
              </a:lnSpc>
              <a:buNone/>
            </a:pPr>
            <a:r>
              <a:rPr lang="ko-KR" altLang="en-US" dirty="0">
                <a:solidFill>
                  <a:schemeClr val="bg1"/>
                </a:solidFill>
              </a:rPr>
              <a:t>일본어  </a:t>
            </a:r>
            <a:r>
              <a:rPr lang="en-US" altLang="ko-KR" dirty="0">
                <a:solidFill>
                  <a:schemeClr val="bg1"/>
                </a:solidFill>
              </a:rPr>
              <a:t>     - 2019</a:t>
            </a:r>
            <a:r>
              <a:rPr lang="ko-KR" altLang="en-US" dirty="0">
                <a:solidFill>
                  <a:schemeClr val="bg1"/>
                </a:solidFill>
              </a:rPr>
              <a:t>년 </a:t>
            </a:r>
            <a:r>
              <a:rPr lang="en-US" altLang="ko-KR" dirty="0">
                <a:solidFill>
                  <a:schemeClr val="bg1"/>
                </a:solidFill>
              </a:rPr>
              <a:t>11</a:t>
            </a:r>
            <a:r>
              <a:rPr lang="ko-KR" altLang="en-US" dirty="0">
                <a:solidFill>
                  <a:schemeClr val="bg1"/>
                </a:solidFill>
              </a:rPr>
              <a:t>월 완료</a:t>
            </a:r>
            <a:endParaRPr lang="en-US" altLang="ko-KR" dirty="0">
              <a:solidFill>
                <a:schemeClr val="bg1"/>
              </a:solidFill>
            </a:endParaRPr>
          </a:p>
          <a:p>
            <a:pPr marL="457200" lvl="1" indent="0">
              <a:lnSpc>
                <a:spcPct val="150000"/>
              </a:lnSpc>
              <a:buNone/>
            </a:pPr>
            <a:r>
              <a:rPr lang="ko-KR" altLang="en-US" dirty="0">
                <a:solidFill>
                  <a:schemeClr val="bg1"/>
                </a:solidFill>
              </a:rPr>
              <a:t>스페인어 </a:t>
            </a:r>
            <a:r>
              <a:rPr lang="en-US" altLang="ko-KR" dirty="0">
                <a:solidFill>
                  <a:schemeClr val="bg1"/>
                </a:solidFill>
              </a:rPr>
              <a:t>   - 2020</a:t>
            </a:r>
            <a:r>
              <a:rPr lang="ko-KR" altLang="en-US" dirty="0">
                <a:solidFill>
                  <a:schemeClr val="bg1"/>
                </a:solidFill>
              </a:rPr>
              <a:t>년 </a:t>
            </a:r>
            <a:r>
              <a:rPr lang="en-US" altLang="ko-KR" dirty="0">
                <a:solidFill>
                  <a:schemeClr val="bg1"/>
                </a:solidFill>
              </a:rPr>
              <a:t>9</a:t>
            </a:r>
            <a:r>
              <a:rPr lang="ko-KR" altLang="en-US" dirty="0">
                <a:solidFill>
                  <a:schemeClr val="bg1"/>
                </a:solidFill>
              </a:rPr>
              <a:t>월 완료</a:t>
            </a:r>
            <a:endParaRPr lang="en-US" altLang="ko-KR" dirty="0">
              <a:solidFill>
                <a:schemeClr val="bg1"/>
              </a:solidFill>
            </a:endParaRPr>
          </a:p>
          <a:p>
            <a:pPr marL="457200" lvl="1" indent="0">
              <a:lnSpc>
                <a:spcPct val="150000"/>
              </a:lnSpc>
              <a:buNone/>
            </a:pPr>
            <a:r>
              <a:rPr lang="ko-KR" altLang="en-US" dirty="0">
                <a:solidFill>
                  <a:schemeClr val="bg1"/>
                </a:solidFill>
              </a:rPr>
              <a:t>중국어 </a:t>
            </a:r>
            <a:r>
              <a:rPr lang="en-US" altLang="ko-KR" dirty="0">
                <a:solidFill>
                  <a:schemeClr val="bg1"/>
                </a:solidFill>
              </a:rPr>
              <a:t>      - 2021</a:t>
            </a:r>
            <a:r>
              <a:rPr lang="ko-KR" altLang="en-US" dirty="0">
                <a:solidFill>
                  <a:schemeClr val="bg1"/>
                </a:solidFill>
              </a:rPr>
              <a:t>년 </a:t>
            </a:r>
            <a:r>
              <a:rPr lang="en-US" altLang="ko-KR" dirty="0">
                <a:solidFill>
                  <a:schemeClr val="bg1"/>
                </a:solidFill>
              </a:rPr>
              <a:t>5</a:t>
            </a:r>
            <a:r>
              <a:rPr lang="ko-KR" altLang="en-US" dirty="0">
                <a:solidFill>
                  <a:schemeClr val="bg1"/>
                </a:solidFill>
              </a:rPr>
              <a:t>월 완료</a:t>
            </a:r>
            <a:endParaRPr lang="en-US" altLang="ko-KR" dirty="0">
              <a:solidFill>
                <a:schemeClr val="bg1"/>
              </a:solidFill>
            </a:endParaRPr>
          </a:p>
          <a:p>
            <a:pPr marL="457200" lvl="1" indent="0">
              <a:lnSpc>
                <a:spcPct val="150000"/>
              </a:lnSpc>
              <a:buNone/>
            </a:pPr>
            <a:r>
              <a:rPr lang="ko-KR" altLang="en-US" dirty="0">
                <a:solidFill>
                  <a:schemeClr val="bg1"/>
                </a:solidFill>
              </a:rPr>
              <a:t>러시아어    </a:t>
            </a:r>
            <a:r>
              <a:rPr lang="en-US" altLang="ko-KR" dirty="0">
                <a:solidFill>
                  <a:schemeClr val="bg1"/>
                </a:solidFill>
              </a:rPr>
              <a:t>-</a:t>
            </a:r>
            <a:r>
              <a:rPr lang="ko-KR" altLang="en-US" dirty="0">
                <a:solidFill>
                  <a:schemeClr val="bg1"/>
                </a:solidFill>
              </a:rPr>
              <a:t> </a:t>
            </a:r>
            <a:r>
              <a:rPr lang="en-US" altLang="ko-KR" dirty="0">
                <a:solidFill>
                  <a:schemeClr val="bg1"/>
                </a:solidFill>
              </a:rPr>
              <a:t>2021</a:t>
            </a:r>
            <a:r>
              <a:rPr lang="ko-KR" altLang="en-US" dirty="0">
                <a:solidFill>
                  <a:schemeClr val="bg1"/>
                </a:solidFill>
              </a:rPr>
              <a:t>년 </a:t>
            </a:r>
            <a:r>
              <a:rPr lang="en-US" altLang="ko-KR" dirty="0">
                <a:solidFill>
                  <a:schemeClr val="bg1"/>
                </a:solidFill>
              </a:rPr>
              <a:t>10</a:t>
            </a:r>
            <a:r>
              <a:rPr lang="ko-KR" altLang="en-US" dirty="0">
                <a:solidFill>
                  <a:schemeClr val="bg1"/>
                </a:solidFill>
              </a:rPr>
              <a:t>월</a:t>
            </a:r>
            <a:r>
              <a:rPr lang="en-US" altLang="ko-KR" dirty="0">
                <a:solidFill>
                  <a:schemeClr val="bg1"/>
                </a:solidFill>
              </a:rPr>
              <a:t>(</a:t>
            </a:r>
            <a:r>
              <a:rPr lang="ko-KR" altLang="en-US" dirty="0">
                <a:solidFill>
                  <a:schemeClr val="bg1"/>
                </a:solidFill>
              </a:rPr>
              <a:t>신약완료</a:t>
            </a:r>
            <a:r>
              <a:rPr lang="en-US" altLang="ko-KR" dirty="0">
                <a:solidFill>
                  <a:schemeClr val="bg1"/>
                </a:solidFill>
              </a:rPr>
              <a:t>), 2022</a:t>
            </a:r>
            <a:r>
              <a:rPr lang="ko-KR" altLang="en-US" dirty="0">
                <a:solidFill>
                  <a:schemeClr val="bg1"/>
                </a:solidFill>
              </a:rPr>
              <a:t>년 </a:t>
            </a:r>
            <a:r>
              <a:rPr lang="en-US" altLang="ko-KR" dirty="0">
                <a:solidFill>
                  <a:schemeClr val="bg1"/>
                </a:solidFill>
              </a:rPr>
              <a:t>12</a:t>
            </a:r>
            <a:r>
              <a:rPr lang="ko-KR" altLang="en-US" dirty="0">
                <a:solidFill>
                  <a:schemeClr val="bg1"/>
                </a:solidFill>
              </a:rPr>
              <a:t>월</a:t>
            </a:r>
            <a:r>
              <a:rPr lang="en-US" altLang="ko-KR" dirty="0">
                <a:solidFill>
                  <a:schemeClr val="bg1"/>
                </a:solidFill>
              </a:rPr>
              <a:t>(</a:t>
            </a:r>
            <a:r>
              <a:rPr lang="ko-KR" altLang="en-US" dirty="0">
                <a:solidFill>
                  <a:schemeClr val="bg1"/>
                </a:solidFill>
              </a:rPr>
              <a:t>신구약 완료예정</a:t>
            </a:r>
            <a:r>
              <a:rPr lang="en-US" altLang="ko-KR" dirty="0">
                <a:solidFill>
                  <a:schemeClr val="bg1"/>
                </a:solidFill>
              </a:rPr>
              <a:t>)</a:t>
            </a:r>
          </a:p>
          <a:p>
            <a:pPr marL="457200" lvl="1" indent="0">
              <a:lnSpc>
                <a:spcPct val="150000"/>
              </a:lnSpc>
              <a:buNone/>
            </a:pPr>
            <a:r>
              <a:rPr lang="ko-KR" altLang="en-US" dirty="0">
                <a:solidFill>
                  <a:schemeClr val="bg1"/>
                </a:solidFill>
              </a:rPr>
              <a:t>아랍어       </a:t>
            </a:r>
            <a:r>
              <a:rPr lang="en-US" altLang="ko-KR" dirty="0">
                <a:solidFill>
                  <a:schemeClr val="bg1"/>
                </a:solidFill>
              </a:rPr>
              <a:t>- </a:t>
            </a:r>
            <a:r>
              <a:rPr lang="ko-KR" altLang="en-US" dirty="0">
                <a:solidFill>
                  <a:schemeClr val="bg1"/>
                </a:solidFill>
              </a:rPr>
              <a:t>제작중 </a:t>
            </a:r>
            <a:r>
              <a:rPr lang="en-US" altLang="ko-KR" dirty="0">
                <a:solidFill>
                  <a:schemeClr val="bg1"/>
                </a:solidFill>
              </a:rPr>
              <a:t>(2023</a:t>
            </a:r>
            <a:r>
              <a:rPr lang="ko-KR" altLang="en-US" dirty="0">
                <a:solidFill>
                  <a:schemeClr val="bg1"/>
                </a:solidFill>
              </a:rPr>
              <a:t>년 </a:t>
            </a:r>
            <a:r>
              <a:rPr lang="en-US" altLang="ko-KR" dirty="0">
                <a:solidFill>
                  <a:schemeClr val="bg1"/>
                </a:solidFill>
              </a:rPr>
              <a:t>10</a:t>
            </a:r>
            <a:r>
              <a:rPr lang="ko-KR" altLang="en-US" dirty="0">
                <a:solidFill>
                  <a:schemeClr val="bg1"/>
                </a:solidFill>
              </a:rPr>
              <a:t>월 완료예정</a:t>
            </a:r>
            <a:r>
              <a:rPr lang="en-US" altLang="ko-KR" dirty="0">
                <a:solidFill>
                  <a:schemeClr val="bg1"/>
                </a:solidFill>
              </a:rPr>
              <a:t>)</a:t>
            </a:r>
          </a:p>
          <a:p>
            <a:pPr marL="457200" lvl="1" indent="0">
              <a:lnSpc>
                <a:spcPct val="150000"/>
              </a:lnSpc>
              <a:buNone/>
            </a:pPr>
            <a:r>
              <a:rPr lang="ko-KR" altLang="en-US" dirty="0">
                <a:solidFill>
                  <a:schemeClr val="bg1"/>
                </a:solidFill>
              </a:rPr>
              <a:t>프랑스어    </a:t>
            </a:r>
            <a:r>
              <a:rPr lang="en-US" altLang="ko-KR" dirty="0">
                <a:solidFill>
                  <a:schemeClr val="bg1"/>
                </a:solidFill>
              </a:rPr>
              <a:t>- </a:t>
            </a:r>
            <a:r>
              <a:rPr lang="ko-KR" altLang="en-US" dirty="0">
                <a:solidFill>
                  <a:schemeClr val="bg1"/>
                </a:solidFill>
              </a:rPr>
              <a:t>제작중 </a:t>
            </a:r>
            <a:r>
              <a:rPr lang="en-US" altLang="ko-KR" dirty="0">
                <a:solidFill>
                  <a:schemeClr val="bg1"/>
                </a:solidFill>
              </a:rPr>
              <a:t>(2024</a:t>
            </a:r>
            <a:r>
              <a:rPr lang="ko-KR" altLang="en-US" dirty="0">
                <a:solidFill>
                  <a:schemeClr val="bg1"/>
                </a:solidFill>
              </a:rPr>
              <a:t>년 </a:t>
            </a:r>
            <a:r>
              <a:rPr lang="en-US" altLang="ko-KR" dirty="0">
                <a:solidFill>
                  <a:schemeClr val="bg1"/>
                </a:solidFill>
              </a:rPr>
              <a:t>2</a:t>
            </a:r>
            <a:r>
              <a:rPr lang="ko-KR" altLang="en-US" dirty="0">
                <a:solidFill>
                  <a:schemeClr val="bg1"/>
                </a:solidFill>
              </a:rPr>
              <a:t>월 완료예정</a:t>
            </a:r>
            <a:r>
              <a:rPr lang="en-US" altLang="ko-KR" dirty="0">
                <a:solidFill>
                  <a:schemeClr val="bg1"/>
                </a:solidFill>
              </a:rPr>
              <a:t>)</a:t>
            </a:r>
          </a:p>
          <a:p>
            <a:pPr marL="457200" lvl="1" indent="0">
              <a:lnSpc>
                <a:spcPct val="150000"/>
              </a:lnSpc>
              <a:buNone/>
            </a:pPr>
            <a:r>
              <a:rPr lang="ko-KR" altLang="en-US" dirty="0">
                <a:solidFill>
                  <a:schemeClr val="bg1"/>
                </a:solidFill>
              </a:rPr>
              <a:t>포르투칼어 </a:t>
            </a:r>
            <a:r>
              <a:rPr lang="en-US" altLang="ko-KR" dirty="0">
                <a:solidFill>
                  <a:schemeClr val="bg1"/>
                </a:solidFill>
              </a:rPr>
              <a:t>- </a:t>
            </a:r>
            <a:r>
              <a:rPr lang="ko-KR" altLang="en-US" dirty="0">
                <a:solidFill>
                  <a:schemeClr val="bg1"/>
                </a:solidFill>
              </a:rPr>
              <a:t>제작준비중</a:t>
            </a:r>
            <a:endParaRPr lang="en-US" altLang="ko-KR" dirty="0">
              <a:solidFill>
                <a:schemeClr val="bg1"/>
              </a:solidFill>
            </a:endParaRPr>
          </a:p>
        </p:txBody>
      </p:sp>
    </p:spTree>
    <p:extLst>
      <p:ext uri="{BB962C8B-B14F-4D97-AF65-F5344CB8AC3E}">
        <p14:creationId xmlns:p14="http://schemas.microsoft.com/office/powerpoint/2010/main" val="219183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10" end="10"/>
                                            </p:txEl>
                                          </p:spTgt>
                                        </p:tgtEl>
                                        <p:attrNameLst>
                                          <p:attrName>style.visibility</p:attrName>
                                        </p:attrNameLst>
                                      </p:cBhvr>
                                      <p:to>
                                        <p:strVal val="visible"/>
                                      </p:to>
                                    </p:set>
                                    <p:animEffect transition="in" filter="fade">
                                      <p:cBhvr>
                                        <p:cTn id="2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a:extLst>
              <a:ext uri="{FF2B5EF4-FFF2-40B4-BE49-F238E27FC236}">
                <a16:creationId xmlns:a16="http://schemas.microsoft.com/office/drawing/2014/main" id="{7E174331-3A5C-40C8-837A-F569890E3A79}"/>
              </a:ext>
            </a:extLst>
          </p:cNvPr>
          <p:cNvPicPr>
            <a:picLocks noChangeAspect="1"/>
          </p:cNvPicPr>
          <p:nvPr/>
        </p:nvPicPr>
        <p:blipFill>
          <a:blip r:embed="rId2"/>
          <a:stretch>
            <a:fillRect/>
          </a:stretch>
        </p:blipFill>
        <p:spPr>
          <a:xfrm>
            <a:off x="0" y="0"/>
            <a:ext cx="12192000" cy="6857999"/>
          </a:xfrm>
          <a:prstGeom prst="rect">
            <a:avLst/>
          </a:prstGeom>
        </p:spPr>
      </p:pic>
      <p:sp>
        <p:nvSpPr>
          <p:cNvPr id="7" name="직사각형 6">
            <a:extLst>
              <a:ext uri="{FF2B5EF4-FFF2-40B4-BE49-F238E27FC236}">
                <a16:creationId xmlns:a16="http://schemas.microsoft.com/office/drawing/2014/main" id="{9062E667-60DB-4ADE-B1E0-7D4110A7239F}"/>
              </a:ext>
            </a:extLst>
          </p:cNvPr>
          <p:cNvSpPr/>
          <p:nvPr/>
        </p:nvSpPr>
        <p:spPr>
          <a:xfrm>
            <a:off x="1371601" y="2226274"/>
            <a:ext cx="9104810" cy="3231654"/>
          </a:xfrm>
          <a:prstGeom prst="rect">
            <a:avLst/>
          </a:prstGeom>
        </p:spPr>
        <p:txBody>
          <a:bodyPr wrap="square">
            <a:spAutoFit/>
          </a:bodyPr>
          <a:lstStyle/>
          <a:p>
            <a:pPr algn="ctr" fontAlgn="base"/>
            <a:r>
              <a:rPr lang="en-US" altLang="ko-KR" sz="3200" dirty="0">
                <a:solidFill>
                  <a:schemeClr val="bg1"/>
                </a:solidFill>
                <a:effectLst/>
                <a:latin typeface="Sandoll 늦봄 04 Black" panose="020B0600000101010101" pitchFamily="34" charset="-127"/>
                <a:ea typeface="Sandoll 늦봄 04 Black" panose="020B0600000101010101" pitchFamily="34" charset="-127"/>
              </a:rPr>
              <a:t>“</a:t>
            </a:r>
            <a:r>
              <a:rPr lang="ko-KR" altLang="en-US" sz="3200" dirty="0">
                <a:solidFill>
                  <a:schemeClr val="bg1"/>
                </a:solidFill>
                <a:effectLst/>
                <a:latin typeface="Sandoll 늦봄 04 Black" panose="020B0600000101010101" pitchFamily="34" charset="-127"/>
                <a:ea typeface="Sandoll 늦봄 04 Black" panose="020B0600000101010101" pitchFamily="34" charset="-127"/>
              </a:rPr>
              <a:t>내가 이를 때까지</a:t>
            </a:r>
            <a:r>
              <a:rPr lang="en-US" altLang="ko-KR" sz="3200" dirty="0">
                <a:solidFill>
                  <a:schemeClr val="bg1"/>
                </a:solidFill>
                <a:effectLst/>
                <a:latin typeface="Sandoll 늦봄 04 Black" panose="020B0600000101010101" pitchFamily="34" charset="-127"/>
                <a:ea typeface="Sandoll 늦봄 04 Black" panose="020B0600000101010101" pitchFamily="34" charset="-127"/>
              </a:rPr>
              <a:t> </a:t>
            </a:r>
            <a:r>
              <a:rPr lang="ko-KR" altLang="en-US" sz="3200" b="1" u="sng" dirty="0">
                <a:solidFill>
                  <a:schemeClr val="bg1"/>
                </a:solidFill>
                <a:effectLst/>
                <a:latin typeface="Sandoll 늦봄 04 Black" panose="020B0600000101010101" pitchFamily="34" charset="-127"/>
                <a:ea typeface="Sandoll 늦봄 04 Black" panose="020B0600000101010101" pitchFamily="34" charset="-127"/>
              </a:rPr>
              <a:t>읽는 것</a:t>
            </a:r>
            <a:r>
              <a:rPr lang="ko-KR" altLang="en-US" sz="3200" dirty="0">
                <a:solidFill>
                  <a:schemeClr val="bg1"/>
                </a:solidFill>
                <a:effectLst/>
                <a:latin typeface="Sandoll 늦봄 04 Black" panose="020B0600000101010101" pitchFamily="34" charset="-127"/>
                <a:ea typeface="Sandoll 늦봄 04 Black" panose="020B0600000101010101" pitchFamily="34" charset="-127"/>
              </a:rPr>
              <a:t>과 </a:t>
            </a:r>
            <a:r>
              <a:rPr lang="ko-KR" altLang="en-US" sz="3200" dirty="0">
                <a:solidFill>
                  <a:schemeClr val="bg1"/>
                </a:solidFill>
                <a:latin typeface="Sandoll 늦봄 04 Black" panose="020B0600000101010101" pitchFamily="34" charset="-127"/>
                <a:ea typeface="Sandoll 늦봄 04 Black" panose="020B0600000101010101" pitchFamily="34" charset="-127"/>
              </a:rPr>
              <a:t>권하는 것</a:t>
            </a:r>
            <a:r>
              <a:rPr lang="ko-KR" altLang="en-US" sz="3200" dirty="0">
                <a:solidFill>
                  <a:schemeClr val="bg1"/>
                </a:solidFill>
                <a:effectLst/>
                <a:latin typeface="Sandoll 늦봄 04 Black" panose="020B0600000101010101" pitchFamily="34" charset="-127"/>
                <a:ea typeface="Sandoll 늦봄 04 Black" panose="020B0600000101010101" pitchFamily="34" charset="-127"/>
              </a:rPr>
              <a:t>과</a:t>
            </a:r>
            <a:endParaRPr lang="en-US" altLang="ko-KR" sz="3200" dirty="0">
              <a:solidFill>
                <a:schemeClr val="bg1"/>
              </a:solidFill>
              <a:effectLst/>
              <a:latin typeface="Sandoll 늦봄 04 Black" panose="020B0600000101010101" pitchFamily="34" charset="-127"/>
              <a:ea typeface="Sandoll 늦봄 04 Black" panose="020B0600000101010101" pitchFamily="34" charset="-127"/>
            </a:endParaRPr>
          </a:p>
          <a:p>
            <a:pPr algn="ctr" fontAlgn="base"/>
            <a:r>
              <a:rPr lang="ko-KR" altLang="en-US" sz="3200" dirty="0">
                <a:solidFill>
                  <a:schemeClr val="bg1"/>
                </a:solidFill>
                <a:latin typeface="Sandoll 늦봄 04 Black" panose="020B0600000101010101" pitchFamily="34" charset="-127"/>
                <a:ea typeface="Sandoll 늦봄 04 Black" panose="020B0600000101010101" pitchFamily="34" charset="-127"/>
              </a:rPr>
              <a:t>가르치는 것</a:t>
            </a:r>
            <a:r>
              <a:rPr lang="ko-KR" altLang="en-US" sz="3200" dirty="0">
                <a:solidFill>
                  <a:schemeClr val="bg1"/>
                </a:solidFill>
                <a:effectLst/>
                <a:latin typeface="Sandoll 늦봄 04 Black" panose="020B0600000101010101" pitchFamily="34" charset="-127"/>
                <a:ea typeface="Sandoll 늦봄 04 Black" panose="020B0600000101010101" pitchFamily="34" charset="-127"/>
              </a:rPr>
              <a:t>에 전념하라</a:t>
            </a:r>
            <a:r>
              <a:rPr lang="en-US" altLang="ko-KR" sz="3200" dirty="0">
                <a:solidFill>
                  <a:schemeClr val="bg1"/>
                </a:solidFill>
                <a:effectLst/>
                <a:latin typeface="Sandoll 늦봄 04 Black" panose="020B0600000101010101" pitchFamily="34" charset="-127"/>
                <a:ea typeface="Sandoll 늦봄 04 Black" panose="020B0600000101010101" pitchFamily="34" charset="-127"/>
              </a:rPr>
              <a:t>” </a:t>
            </a:r>
          </a:p>
          <a:p>
            <a:pPr algn="ctr" fontAlgn="base"/>
            <a:endParaRPr lang="en-US" altLang="ko-KR" dirty="0">
              <a:solidFill>
                <a:schemeClr val="bg1"/>
              </a:solidFill>
              <a:effectLst/>
              <a:latin typeface="Noto Sans CJK KR Medium" panose="020B0500000000000000" pitchFamily="34" charset="-128"/>
              <a:ea typeface="Noto Sans CJK KR Medium" panose="020B0500000000000000" pitchFamily="34" charset="-128"/>
            </a:endParaRPr>
          </a:p>
          <a:p>
            <a:pPr algn="ctr" fontAlgn="base"/>
            <a:r>
              <a:rPr lang="ko-KR" altLang="en-US" dirty="0" err="1">
                <a:solidFill>
                  <a:schemeClr val="bg1"/>
                </a:solidFill>
                <a:effectLst/>
                <a:latin typeface="Noto Sans CJK KR Medium" panose="020B0500000000000000" pitchFamily="34" charset="-128"/>
                <a:ea typeface="Noto Sans CJK KR Medium" panose="020B0500000000000000" pitchFamily="34" charset="-128"/>
              </a:rPr>
              <a:t>디모데전서</a:t>
            </a:r>
            <a:r>
              <a:rPr lang="ko-KR" altLang="en-US" dirty="0">
                <a:solidFill>
                  <a:schemeClr val="bg1"/>
                </a:solidFill>
                <a:effectLst/>
                <a:latin typeface="Noto Sans CJK KR Medium" panose="020B0500000000000000" pitchFamily="34" charset="-128"/>
                <a:ea typeface="Noto Sans CJK KR Medium" panose="020B0500000000000000" pitchFamily="34" charset="-128"/>
              </a:rPr>
              <a:t> </a:t>
            </a:r>
            <a:r>
              <a:rPr lang="en-US" altLang="ko-KR" dirty="0">
                <a:solidFill>
                  <a:schemeClr val="bg1"/>
                </a:solidFill>
                <a:effectLst/>
                <a:latin typeface="Noto Sans CJK KR Medium" panose="020B0500000000000000" pitchFamily="34" charset="-128"/>
                <a:ea typeface="Noto Sans CJK KR Medium" panose="020B0500000000000000" pitchFamily="34" charset="-128"/>
              </a:rPr>
              <a:t>4:13</a:t>
            </a:r>
          </a:p>
          <a:p>
            <a:pPr algn="ctr" fontAlgn="base"/>
            <a:endParaRPr lang="en-US" altLang="ko-KR" sz="2000" dirty="0">
              <a:solidFill>
                <a:schemeClr val="bg1"/>
              </a:solidFill>
              <a:effectLst/>
              <a:latin typeface="Noto Sans CJK KR Medium" panose="020B0500000000000000" pitchFamily="34" charset="-128"/>
              <a:ea typeface="Noto Sans CJK KR Medium" panose="020B0500000000000000" pitchFamily="34" charset="-128"/>
            </a:endParaRPr>
          </a:p>
          <a:p>
            <a:pPr algn="ctr" fontAlgn="base"/>
            <a:r>
              <a:rPr lang="en-US" altLang="ko-KR" sz="2000" dirty="0">
                <a:solidFill>
                  <a:schemeClr val="bg1"/>
                </a:solidFill>
                <a:latin typeface="Noto Sans CJK KR Medium" panose="020B0500000000000000" pitchFamily="34" charset="-128"/>
                <a:ea typeface="Noto Sans CJK KR Medium" panose="020B0500000000000000" pitchFamily="34" charset="-128"/>
              </a:rPr>
              <a:t>Until I come, devote yourself to the </a:t>
            </a:r>
            <a:r>
              <a:rPr lang="en-US" altLang="ko-KR" sz="2000" b="1" u="sng" dirty="0">
                <a:solidFill>
                  <a:schemeClr val="accent4">
                    <a:lumMod val="40000"/>
                    <a:lumOff val="60000"/>
                  </a:schemeClr>
                </a:solidFill>
                <a:latin typeface="Noto Sans CJK KR Medium" panose="020B0500000000000000" pitchFamily="34" charset="-128"/>
                <a:ea typeface="Noto Sans CJK KR Medium" panose="020B0500000000000000" pitchFamily="34" charset="-128"/>
              </a:rPr>
              <a:t>PUBLIC READING OF SCRIPTURE</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p>
          <a:p>
            <a:pPr algn="ctr" fontAlgn="base"/>
            <a:r>
              <a:rPr lang="en-US" altLang="ko-KR" sz="2000" dirty="0">
                <a:solidFill>
                  <a:schemeClr val="bg1"/>
                </a:solidFill>
                <a:latin typeface="Noto Sans CJK KR Medium" panose="020B0500000000000000" pitchFamily="34" charset="-128"/>
                <a:ea typeface="Noto Sans CJK KR Medium" panose="020B0500000000000000" pitchFamily="34" charset="-128"/>
              </a:rPr>
              <a:t>to </a:t>
            </a:r>
            <a:r>
              <a:rPr lang="en-US" altLang="ko-KR" sz="2000" dirty="0">
                <a:solidFill>
                  <a:schemeClr val="accent4">
                    <a:lumMod val="40000"/>
                    <a:lumOff val="60000"/>
                  </a:schemeClr>
                </a:solidFill>
                <a:latin typeface="Noto Sans CJK KR Medium" panose="020B0500000000000000" pitchFamily="34" charset="-128"/>
                <a:ea typeface="Noto Sans CJK KR Medium" panose="020B0500000000000000" pitchFamily="34" charset="-128"/>
              </a:rPr>
              <a:t>preaching </a:t>
            </a:r>
            <a:r>
              <a:rPr lang="en-US" altLang="ko-KR" sz="2000" dirty="0">
                <a:solidFill>
                  <a:schemeClr val="bg1"/>
                </a:solidFill>
                <a:latin typeface="Noto Sans CJK KR Medium" panose="020B0500000000000000" pitchFamily="34" charset="-128"/>
                <a:ea typeface="Noto Sans CJK KR Medium" panose="020B0500000000000000" pitchFamily="34" charset="-128"/>
              </a:rPr>
              <a:t>and to </a:t>
            </a:r>
            <a:r>
              <a:rPr lang="en-US" altLang="ko-KR" sz="2000" dirty="0">
                <a:solidFill>
                  <a:schemeClr val="accent4">
                    <a:lumMod val="40000"/>
                    <a:lumOff val="60000"/>
                  </a:schemeClr>
                </a:solidFill>
                <a:latin typeface="Noto Sans CJK KR Medium" panose="020B0500000000000000" pitchFamily="34" charset="-128"/>
                <a:ea typeface="Noto Sans CJK KR Medium" panose="020B0500000000000000" pitchFamily="34" charset="-128"/>
              </a:rPr>
              <a:t>teaching</a:t>
            </a:r>
            <a:r>
              <a:rPr lang="en-US" altLang="ko-KR" sz="2000" dirty="0">
                <a:solidFill>
                  <a:schemeClr val="bg1"/>
                </a:solidFill>
                <a:latin typeface="Noto Sans CJK KR Medium" panose="020B0500000000000000" pitchFamily="34" charset="-128"/>
                <a:ea typeface="Noto Sans CJK KR Medium" panose="020B0500000000000000" pitchFamily="34" charset="-128"/>
              </a:rPr>
              <a:t>. </a:t>
            </a:r>
            <a:r>
              <a:rPr lang="ko-KR" altLang="en-US" sz="2000" dirty="0">
                <a:solidFill>
                  <a:schemeClr val="bg1"/>
                </a:solidFill>
                <a:latin typeface="Noto Sans CJK KR Medium" panose="020B0500000000000000" pitchFamily="34" charset="-128"/>
                <a:ea typeface="Noto Sans CJK KR Medium" panose="020B0500000000000000" pitchFamily="34" charset="-128"/>
              </a:rPr>
              <a:t> </a:t>
            </a:r>
            <a:r>
              <a:rPr lang="en-US" altLang="ko-KR" sz="1600" dirty="0">
                <a:solidFill>
                  <a:schemeClr val="bg1"/>
                </a:solidFill>
                <a:effectLst/>
                <a:latin typeface="Noto Sans CJK KR Medium" panose="020B0500000000000000" pitchFamily="34" charset="-128"/>
                <a:ea typeface="Noto Sans CJK KR Medium" panose="020B0500000000000000" pitchFamily="34" charset="-128"/>
              </a:rPr>
              <a:t>(1 Timothy</a:t>
            </a:r>
            <a:r>
              <a:rPr lang="ko-KR" altLang="en-US" sz="1600" dirty="0">
                <a:solidFill>
                  <a:schemeClr val="bg1"/>
                </a:solidFill>
                <a:effectLst/>
                <a:latin typeface="Noto Sans CJK KR Medium" panose="020B0500000000000000" pitchFamily="34" charset="-128"/>
                <a:ea typeface="Noto Sans CJK KR Medium" panose="020B0500000000000000" pitchFamily="34" charset="-128"/>
              </a:rPr>
              <a:t> </a:t>
            </a:r>
            <a:r>
              <a:rPr lang="en-US" altLang="ko-KR" sz="1600" dirty="0">
                <a:solidFill>
                  <a:schemeClr val="bg1"/>
                </a:solidFill>
                <a:effectLst/>
                <a:latin typeface="Noto Sans CJK KR Medium" panose="020B0500000000000000" pitchFamily="34" charset="-128"/>
                <a:ea typeface="Noto Sans CJK KR Medium" panose="020B0500000000000000" pitchFamily="34" charset="-128"/>
              </a:rPr>
              <a:t>4:13)</a:t>
            </a:r>
            <a:r>
              <a:rPr lang="ko-KR" altLang="en-US" sz="1600" dirty="0">
                <a:solidFill>
                  <a:schemeClr val="bg1"/>
                </a:solidFill>
                <a:effectLst/>
                <a:latin typeface="Noto Sans CJK KR Medium" panose="020B0500000000000000" pitchFamily="34" charset="-128"/>
                <a:ea typeface="Noto Sans CJK KR Medium" panose="020B0500000000000000" pitchFamily="34" charset="-128"/>
              </a:rPr>
              <a:t> </a:t>
            </a:r>
            <a:r>
              <a:rPr lang="en-US" altLang="ko-KR" sz="1600" dirty="0">
                <a:solidFill>
                  <a:schemeClr val="bg1"/>
                </a:solidFill>
                <a:effectLst/>
                <a:latin typeface="Noto Sans CJK KR Medium" panose="020B0500000000000000" pitchFamily="34" charset="-128"/>
                <a:ea typeface="Noto Sans CJK KR Medium" panose="020B0500000000000000" pitchFamily="34" charset="-128"/>
              </a:rPr>
              <a:t> NIV</a:t>
            </a:r>
          </a:p>
          <a:p>
            <a:pPr algn="ctr" fontAlgn="base"/>
            <a:endParaRPr lang="en-US" altLang="ko-KR" sz="1600" dirty="0">
              <a:solidFill>
                <a:schemeClr val="bg1"/>
              </a:solidFill>
              <a:latin typeface="Noto Sans CJK KR Medium" panose="020B0500000000000000" pitchFamily="34" charset="-128"/>
              <a:ea typeface="Noto Sans CJK KR Medium" panose="020B0500000000000000" pitchFamily="34" charset="-128"/>
            </a:endParaRPr>
          </a:p>
          <a:p>
            <a:pPr algn="ctr"/>
            <a:r>
              <a:rPr lang="el-GR" sz="2800" b="1" dirty="0" err="1">
                <a:solidFill>
                  <a:schemeClr val="accent4">
                    <a:lumMod val="20000"/>
                    <a:lumOff val="80000"/>
                  </a:schemeClr>
                </a:solidFill>
              </a:rPr>
              <a:t>ἀνάγνωσις</a:t>
            </a:r>
            <a:r>
              <a:rPr lang="en-US" sz="2800" b="1" dirty="0">
                <a:solidFill>
                  <a:schemeClr val="accent4">
                    <a:lumMod val="20000"/>
                    <a:lumOff val="80000"/>
                  </a:schemeClr>
                </a:solidFill>
              </a:rPr>
              <a:t> : </a:t>
            </a:r>
            <a:r>
              <a:rPr lang="en-US" sz="2800" b="1" dirty="0" err="1">
                <a:solidFill>
                  <a:schemeClr val="accent4">
                    <a:lumMod val="20000"/>
                    <a:lumOff val="80000"/>
                  </a:schemeClr>
                </a:solidFill>
              </a:rPr>
              <a:t>anagnosis</a:t>
            </a:r>
            <a:endParaRPr lang="el-GR" sz="2800" b="1" dirty="0">
              <a:solidFill>
                <a:schemeClr val="accent4">
                  <a:lumMod val="20000"/>
                  <a:lumOff val="80000"/>
                </a:schemeClr>
              </a:solidFill>
            </a:endParaRPr>
          </a:p>
        </p:txBody>
      </p:sp>
    </p:spTree>
    <p:extLst>
      <p:ext uri="{BB962C8B-B14F-4D97-AF65-F5344CB8AC3E}">
        <p14:creationId xmlns:p14="http://schemas.microsoft.com/office/powerpoint/2010/main" val="3251364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그림 19">
            <a:extLst>
              <a:ext uri="{FF2B5EF4-FFF2-40B4-BE49-F238E27FC236}">
                <a16:creationId xmlns:a16="http://schemas.microsoft.com/office/drawing/2014/main" id="{7A0686A3-68FA-4D45-A9CE-ED8F78C487EA}"/>
              </a:ext>
            </a:extLst>
          </p:cNvPr>
          <p:cNvPicPr>
            <a:picLocks noChangeAspect="1"/>
          </p:cNvPicPr>
          <p:nvPr/>
        </p:nvPicPr>
        <p:blipFill>
          <a:blip r:embed="rId2"/>
          <a:stretch>
            <a:fillRect/>
          </a:stretch>
        </p:blipFill>
        <p:spPr>
          <a:xfrm>
            <a:off x="0" y="0"/>
            <a:ext cx="12192000" cy="6857999"/>
          </a:xfrm>
          <a:prstGeom prst="rect">
            <a:avLst/>
          </a:prstGeom>
        </p:spPr>
      </p:pic>
      <p:sp>
        <p:nvSpPr>
          <p:cNvPr id="10" name="타원 9">
            <a:extLst>
              <a:ext uri="{FF2B5EF4-FFF2-40B4-BE49-F238E27FC236}">
                <a16:creationId xmlns:a16="http://schemas.microsoft.com/office/drawing/2014/main" id="{69F16FE2-ABF0-4B7D-9EAC-E2596ED993BA}"/>
              </a:ext>
            </a:extLst>
          </p:cNvPr>
          <p:cNvSpPr/>
          <p:nvPr/>
        </p:nvSpPr>
        <p:spPr>
          <a:xfrm>
            <a:off x="4850711" y="1507769"/>
            <a:ext cx="2442691" cy="2442690"/>
          </a:xfrm>
          <a:prstGeom prst="ellipse">
            <a:avLst/>
          </a:prstGeom>
          <a:solidFill>
            <a:schemeClr val="bg1">
              <a:alpha val="88187"/>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8" name="직사각형 7">
            <a:extLst>
              <a:ext uri="{FF2B5EF4-FFF2-40B4-BE49-F238E27FC236}">
                <a16:creationId xmlns:a16="http://schemas.microsoft.com/office/drawing/2014/main" id="{26020818-D3B4-422B-8F94-56A831873DB2}"/>
              </a:ext>
            </a:extLst>
          </p:cNvPr>
          <p:cNvSpPr/>
          <p:nvPr/>
        </p:nvSpPr>
        <p:spPr>
          <a:xfrm>
            <a:off x="4888000" y="2772843"/>
            <a:ext cx="2368111" cy="414857"/>
          </a:xfrm>
          <a:prstGeom prst="rect">
            <a:avLst/>
          </a:prstGeom>
        </p:spPr>
        <p:txBody>
          <a:bodyPr wrap="square">
            <a:spAutoFit/>
          </a:bodyPr>
          <a:lstStyle/>
          <a:p>
            <a:pPr algn="ctr" fontAlgn="base">
              <a:lnSpc>
                <a:spcPts val="2800"/>
              </a:lnSpc>
            </a:pPr>
            <a:r>
              <a:rPr lang="ko-KR" altLang="en-US" sz="1600" dirty="0">
                <a:solidFill>
                  <a:srgbClr val="294E61"/>
                </a:solidFill>
                <a:effectLst/>
                <a:latin typeface="Noto Sans CJK KR Black" panose="020B0A00000000000000" pitchFamily="34" charset="-127"/>
                <a:ea typeface="Noto Sans CJK KR Black" panose="020B0A00000000000000" pitchFamily="34" charset="-127"/>
              </a:rPr>
              <a:t>권하는 것</a:t>
            </a:r>
            <a:r>
              <a:rPr lang="en-US" altLang="ko-KR" sz="1600" dirty="0">
                <a:solidFill>
                  <a:srgbClr val="294E61"/>
                </a:solidFill>
                <a:effectLst/>
                <a:latin typeface="Noto Sans CJK KR Black" panose="020B0A00000000000000" pitchFamily="34" charset="-127"/>
                <a:ea typeface="Noto Sans CJK KR Black" panose="020B0A00000000000000" pitchFamily="34" charset="-127"/>
              </a:rPr>
              <a:t>:Preaching</a:t>
            </a:r>
            <a:endParaRPr lang="ko-KR" altLang="en-US" sz="1600" dirty="0">
              <a:solidFill>
                <a:srgbClr val="294E61"/>
              </a:solidFill>
              <a:effectLst/>
              <a:latin typeface="Noto Sans CJK KR Black" panose="020B0A00000000000000" pitchFamily="34" charset="-127"/>
              <a:ea typeface="Noto Sans CJK KR Black" panose="020B0A00000000000000" pitchFamily="34" charset="-127"/>
            </a:endParaRPr>
          </a:p>
        </p:txBody>
      </p:sp>
      <p:sp>
        <p:nvSpPr>
          <p:cNvPr id="13" name="타원 12">
            <a:extLst>
              <a:ext uri="{FF2B5EF4-FFF2-40B4-BE49-F238E27FC236}">
                <a16:creationId xmlns:a16="http://schemas.microsoft.com/office/drawing/2014/main" id="{F9290FE4-5297-4434-9024-DAD673B854B2}"/>
              </a:ext>
            </a:extLst>
          </p:cNvPr>
          <p:cNvSpPr/>
          <p:nvPr/>
        </p:nvSpPr>
        <p:spPr>
          <a:xfrm>
            <a:off x="8594933" y="1507769"/>
            <a:ext cx="2442691" cy="2442690"/>
          </a:xfrm>
          <a:prstGeom prst="ellipse">
            <a:avLst/>
          </a:prstGeom>
          <a:solidFill>
            <a:schemeClr val="bg1">
              <a:alpha val="88187"/>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12" name="직사각형 11">
            <a:extLst>
              <a:ext uri="{FF2B5EF4-FFF2-40B4-BE49-F238E27FC236}">
                <a16:creationId xmlns:a16="http://schemas.microsoft.com/office/drawing/2014/main" id="{FFC2E774-4758-40D1-9908-B6192BDDBA96}"/>
              </a:ext>
            </a:extLst>
          </p:cNvPr>
          <p:cNvSpPr/>
          <p:nvPr/>
        </p:nvSpPr>
        <p:spPr>
          <a:xfrm>
            <a:off x="8632223" y="2772843"/>
            <a:ext cx="2368111" cy="414857"/>
          </a:xfrm>
          <a:prstGeom prst="rect">
            <a:avLst/>
          </a:prstGeom>
        </p:spPr>
        <p:txBody>
          <a:bodyPr wrap="square">
            <a:spAutoFit/>
          </a:bodyPr>
          <a:lstStyle/>
          <a:p>
            <a:pPr algn="ctr" fontAlgn="base">
              <a:lnSpc>
                <a:spcPts val="2800"/>
              </a:lnSpc>
            </a:pPr>
            <a:r>
              <a:rPr lang="ko-KR" altLang="en-US" sz="1600" dirty="0">
                <a:solidFill>
                  <a:srgbClr val="294E61"/>
                </a:solidFill>
                <a:latin typeface="Noto Sans CJK KR Black" panose="020B0A00000000000000" pitchFamily="34" charset="-127"/>
                <a:ea typeface="Noto Sans CJK KR Black" panose="020B0A00000000000000" pitchFamily="34" charset="-127"/>
              </a:rPr>
              <a:t>가르치는 것</a:t>
            </a:r>
            <a:r>
              <a:rPr lang="en-US" altLang="ko-KR" sz="1600" dirty="0">
                <a:solidFill>
                  <a:srgbClr val="294E61"/>
                </a:solidFill>
                <a:latin typeface="Noto Sans CJK KR Black" panose="020B0A00000000000000" pitchFamily="34" charset="-127"/>
                <a:ea typeface="Noto Sans CJK KR Black" panose="020B0A00000000000000" pitchFamily="34" charset="-127"/>
              </a:rPr>
              <a:t>: Teaching</a:t>
            </a:r>
            <a:endParaRPr lang="ko-KR" altLang="en-US" sz="1600" dirty="0">
              <a:solidFill>
                <a:srgbClr val="294E61"/>
              </a:solidFill>
              <a:latin typeface="Noto Sans CJK KR Black" panose="020B0A00000000000000" pitchFamily="34" charset="-127"/>
              <a:ea typeface="Noto Sans CJK KR Black" panose="020B0A00000000000000" pitchFamily="34" charset="-127"/>
            </a:endParaRPr>
          </a:p>
        </p:txBody>
      </p:sp>
      <p:sp>
        <p:nvSpPr>
          <p:cNvPr id="15" name="직사각형 14">
            <a:extLst>
              <a:ext uri="{FF2B5EF4-FFF2-40B4-BE49-F238E27FC236}">
                <a16:creationId xmlns:a16="http://schemas.microsoft.com/office/drawing/2014/main" id="{51BDD88E-E97C-4919-B995-25E4B10606D0}"/>
              </a:ext>
            </a:extLst>
          </p:cNvPr>
          <p:cNvSpPr/>
          <p:nvPr/>
        </p:nvSpPr>
        <p:spPr>
          <a:xfrm>
            <a:off x="966245" y="4405180"/>
            <a:ext cx="10799441" cy="1682961"/>
          </a:xfrm>
          <a:prstGeom prst="rect">
            <a:avLst/>
          </a:prstGeom>
        </p:spPr>
        <p:txBody>
          <a:bodyPr>
            <a:spAutoFit/>
          </a:bodyPr>
          <a:lstStyle/>
          <a:p>
            <a:pPr algn="ctr" fontAlgn="base">
              <a:lnSpc>
                <a:spcPct val="150000"/>
              </a:lnSpc>
            </a:pPr>
            <a:r>
              <a:rPr lang="ko-KR" altLang="en-US" sz="2400" dirty="0">
                <a:solidFill>
                  <a:schemeClr val="bg1"/>
                </a:solidFill>
                <a:latin typeface="Sandoll LateSpring 04 Black" panose="020B0600000101010101" pitchFamily="34" charset="-127"/>
                <a:ea typeface="Sandoll LateSpring 04 Black" panose="020B0600000101010101" pitchFamily="34" charset="-127"/>
              </a:rPr>
              <a:t>우리는 </a:t>
            </a:r>
            <a:r>
              <a:rPr lang="en-US" altLang="ko-KR" sz="2400" dirty="0">
                <a:solidFill>
                  <a:schemeClr val="bg1"/>
                </a:solidFill>
                <a:latin typeface="Sandoll LateSpring 04 Black" panose="020B0600000101010101" pitchFamily="34" charset="-127"/>
                <a:ea typeface="Sandoll LateSpring 04 Black" panose="020B0600000101010101" pitchFamily="34" charset="-127"/>
              </a:rPr>
              <a:t>“</a:t>
            </a:r>
            <a:r>
              <a:rPr lang="ko-KR" altLang="en-US" sz="2400" dirty="0">
                <a:solidFill>
                  <a:schemeClr val="bg1"/>
                </a:solidFill>
                <a:latin typeface="Sandoll LateSpring 04 Black" panose="020B0600000101010101" pitchFamily="34" charset="-127"/>
                <a:ea typeface="Sandoll LateSpring 04 Black" panose="020B0600000101010101" pitchFamily="34" charset="-127"/>
              </a:rPr>
              <a:t>권하는 것</a:t>
            </a:r>
            <a:r>
              <a:rPr lang="en-US" altLang="ko-KR" sz="2400" dirty="0">
                <a:solidFill>
                  <a:schemeClr val="bg1"/>
                </a:solidFill>
                <a:latin typeface="Sandoll LateSpring 04 Black" panose="020B0600000101010101" pitchFamily="34" charset="-127"/>
                <a:ea typeface="Sandoll LateSpring 04 Black" panose="020B0600000101010101" pitchFamily="34" charset="-127"/>
              </a:rPr>
              <a:t>”</a:t>
            </a:r>
            <a:r>
              <a:rPr lang="ko-KR" altLang="en-US" sz="2400" dirty="0">
                <a:solidFill>
                  <a:schemeClr val="bg1"/>
                </a:solidFill>
                <a:latin typeface="Sandoll LateSpring 04 Black" panose="020B0600000101010101" pitchFamily="34" charset="-127"/>
                <a:ea typeface="Sandoll LateSpring 04 Black" panose="020B0600000101010101" pitchFamily="34" charset="-127"/>
              </a:rPr>
              <a:t>과</a:t>
            </a:r>
            <a:r>
              <a:rPr lang="ko-KR" altLang="en-US" sz="2400" dirty="0">
                <a:solidFill>
                  <a:schemeClr val="bg1"/>
                </a:solidFill>
                <a:effectLst/>
                <a:latin typeface="Sandoll LateSpring 04 Black" panose="020B0600000101010101" pitchFamily="34" charset="-127"/>
                <a:ea typeface="Sandoll LateSpring 04 Black" panose="020B0600000101010101" pitchFamily="34" charset="-127"/>
              </a:rPr>
              <a:t> </a:t>
            </a:r>
            <a:r>
              <a:rPr lang="en-US" altLang="ko-KR" sz="2400" dirty="0">
                <a:solidFill>
                  <a:schemeClr val="bg1"/>
                </a:solidFill>
                <a:effectLst/>
                <a:latin typeface="Sandoll LateSpring 04 Black" panose="020B0600000101010101" pitchFamily="34" charset="-127"/>
                <a:ea typeface="Sandoll LateSpring 04 Black" panose="020B0600000101010101" pitchFamily="34" charset="-127"/>
              </a:rPr>
              <a:t>“</a:t>
            </a:r>
            <a:r>
              <a:rPr lang="ko-KR" altLang="en-US" sz="2400" dirty="0">
                <a:solidFill>
                  <a:schemeClr val="bg1"/>
                </a:solidFill>
                <a:effectLst/>
                <a:latin typeface="Sandoll LateSpring 04 Black" panose="020B0600000101010101" pitchFamily="34" charset="-127"/>
                <a:ea typeface="Sandoll LateSpring 04 Black" panose="020B0600000101010101" pitchFamily="34" charset="-127"/>
              </a:rPr>
              <a:t>가르치는 것</a:t>
            </a:r>
            <a:r>
              <a:rPr lang="en-US" altLang="ko-KR" sz="2400" dirty="0">
                <a:solidFill>
                  <a:schemeClr val="bg1"/>
                </a:solidFill>
                <a:effectLst/>
                <a:latin typeface="Sandoll LateSpring 04 Black" panose="020B0600000101010101" pitchFamily="34" charset="-127"/>
                <a:ea typeface="Sandoll LateSpring 04 Black" panose="020B0600000101010101" pitchFamily="34" charset="-127"/>
              </a:rPr>
              <a:t>”</a:t>
            </a:r>
            <a:r>
              <a:rPr lang="ko-KR" altLang="en-US" sz="2400" dirty="0">
                <a:solidFill>
                  <a:schemeClr val="bg1"/>
                </a:solidFill>
                <a:latin typeface="Sandoll LateSpring 04 Black" panose="020B0600000101010101" pitchFamily="34" charset="-127"/>
                <a:ea typeface="Sandoll LateSpring 04 Black" panose="020B0600000101010101" pitchFamily="34" charset="-127"/>
              </a:rPr>
              <a:t>은</a:t>
            </a:r>
            <a:r>
              <a:rPr lang="ko-KR" altLang="en-US" sz="2400" dirty="0">
                <a:solidFill>
                  <a:schemeClr val="bg1"/>
                </a:solidFill>
                <a:effectLst/>
                <a:latin typeface="Sandoll LateSpring 04 Black" panose="020B0600000101010101" pitchFamily="34" charset="-127"/>
                <a:ea typeface="Sandoll LateSpring 04 Black" panose="020B0600000101010101" pitchFamily="34" charset="-127"/>
              </a:rPr>
              <a:t> </a:t>
            </a:r>
            <a:r>
              <a:rPr lang="ko-KR" altLang="en-US" sz="2400" dirty="0">
                <a:solidFill>
                  <a:schemeClr val="bg1"/>
                </a:solidFill>
                <a:latin typeface="Sandoll LateSpring 04 Black" panose="020B0600000101010101" pitchFamily="34" charset="-127"/>
                <a:ea typeface="Sandoll LateSpring 04 Black" panose="020B0600000101010101" pitchFamily="34" charset="-127"/>
              </a:rPr>
              <a:t>열심히 </a:t>
            </a:r>
            <a:r>
              <a:rPr lang="ko-KR" altLang="en-US" sz="2400" dirty="0">
                <a:solidFill>
                  <a:schemeClr val="bg1"/>
                </a:solidFill>
                <a:effectLst/>
                <a:latin typeface="Sandoll LateSpring 04 Black" panose="020B0600000101010101" pitchFamily="34" charset="-127"/>
                <a:ea typeface="Sandoll LateSpring 04 Black" panose="020B0600000101010101" pitchFamily="34" charset="-127"/>
              </a:rPr>
              <a:t>잘 하고 있습니다</a:t>
            </a:r>
            <a:br>
              <a:rPr lang="en-US" altLang="ko-KR" sz="2400" dirty="0">
                <a:solidFill>
                  <a:schemeClr val="bg1"/>
                </a:solidFill>
                <a:effectLst/>
                <a:latin typeface="Sandoll LateSpring 04 Black" panose="020B0600000101010101" pitchFamily="34" charset="-127"/>
                <a:ea typeface="Sandoll LateSpring 04 Black" panose="020B0600000101010101" pitchFamily="34" charset="-127"/>
              </a:rPr>
            </a:br>
            <a:r>
              <a:rPr lang="ko-KR" altLang="en-US" sz="2400" dirty="0">
                <a:solidFill>
                  <a:schemeClr val="bg1"/>
                </a:solidFill>
                <a:latin typeface="Sandoll LateSpring 04 Black" panose="020B0600000101010101" pitchFamily="34" charset="-127"/>
                <a:ea typeface="Sandoll LateSpring 04 Black" panose="020B0600000101010101" pitchFamily="34" charset="-127"/>
              </a:rPr>
              <a:t>하지만</a:t>
            </a:r>
            <a:r>
              <a:rPr lang="en-US" altLang="ko-KR" sz="2400" dirty="0">
                <a:solidFill>
                  <a:schemeClr val="bg1"/>
                </a:solidFill>
                <a:latin typeface="Sandoll LateSpring 04 Black" panose="020B0600000101010101" pitchFamily="34" charset="-127"/>
                <a:ea typeface="Sandoll LateSpring 04 Black" panose="020B0600000101010101" pitchFamily="34" charset="-127"/>
              </a:rPr>
              <a:t>, </a:t>
            </a:r>
            <a:r>
              <a:rPr lang="ko-KR" altLang="en-US" sz="2400" dirty="0">
                <a:solidFill>
                  <a:schemeClr val="bg1"/>
                </a:solidFill>
                <a:latin typeface="Sandoll LateSpring 04 Black" panose="020B0600000101010101" pitchFamily="34" charset="-127"/>
                <a:ea typeface="Sandoll LateSpring 04 Black" panose="020B0600000101010101" pitchFamily="34" charset="-127"/>
              </a:rPr>
              <a:t>성경을 함께 </a:t>
            </a:r>
            <a:r>
              <a:rPr lang="en-US" altLang="ko-KR" sz="2400" dirty="0">
                <a:solidFill>
                  <a:schemeClr val="bg1"/>
                </a:solidFill>
                <a:latin typeface="Sandoll LateSpring 04 Black" panose="020B0600000101010101" pitchFamily="34" charset="-127"/>
                <a:ea typeface="Sandoll LateSpring 04 Black" panose="020B0600000101010101" pitchFamily="34" charset="-127"/>
              </a:rPr>
              <a:t>“</a:t>
            </a:r>
            <a:r>
              <a:rPr lang="ko-KR" altLang="en-US" sz="2400" dirty="0">
                <a:solidFill>
                  <a:schemeClr val="bg1"/>
                </a:solidFill>
                <a:latin typeface="Sandoll LateSpring 04 Black" panose="020B0600000101010101" pitchFamily="34" charset="-127"/>
                <a:ea typeface="Sandoll LateSpring 04 Black" panose="020B0600000101010101" pitchFamily="34" charset="-127"/>
              </a:rPr>
              <a:t>읽는 것</a:t>
            </a:r>
            <a:r>
              <a:rPr lang="en-US" altLang="ko-KR" sz="2400" dirty="0">
                <a:solidFill>
                  <a:schemeClr val="bg1"/>
                </a:solidFill>
                <a:latin typeface="Sandoll LateSpring 04 Black" panose="020B0600000101010101" pitchFamily="34" charset="-127"/>
                <a:ea typeface="Sandoll LateSpring 04 Black" panose="020B0600000101010101" pitchFamily="34" charset="-127"/>
              </a:rPr>
              <a:t>”</a:t>
            </a:r>
            <a:r>
              <a:rPr lang="ko-KR" altLang="en-US" sz="2400" dirty="0">
                <a:solidFill>
                  <a:schemeClr val="bg1"/>
                </a:solidFill>
                <a:latin typeface="Sandoll LateSpring 04 Black" panose="020B0600000101010101" pitchFamily="34" charset="-127"/>
                <a:ea typeface="Sandoll LateSpring 04 Black" panose="020B0600000101010101" pitchFamily="34" charset="-127"/>
              </a:rPr>
              <a:t>은 잘 하고 있나요</a:t>
            </a:r>
            <a:r>
              <a:rPr lang="en-US" altLang="ko-KR" sz="2400" dirty="0">
                <a:solidFill>
                  <a:schemeClr val="bg1"/>
                </a:solidFill>
                <a:latin typeface="Sandoll LateSpring 04 Black" panose="020B0600000101010101" pitchFamily="34" charset="-127"/>
                <a:ea typeface="Sandoll LateSpring 04 Black" panose="020B0600000101010101" pitchFamily="34" charset="-127"/>
              </a:rPr>
              <a:t>?</a:t>
            </a:r>
          </a:p>
          <a:p>
            <a:pPr algn="ctr" fontAlgn="base">
              <a:lnSpc>
                <a:spcPct val="150000"/>
              </a:lnSpc>
            </a:pPr>
            <a:endParaRPr lang="ko-KR" altLang="en-US" sz="2400" dirty="0">
              <a:solidFill>
                <a:schemeClr val="bg1"/>
              </a:solidFill>
              <a:effectLst/>
              <a:latin typeface="Sandoll LateSpring 04 Black" panose="020B0600000101010101" pitchFamily="34" charset="-127"/>
              <a:ea typeface="Sandoll LateSpring 04 Black" panose="020B0600000101010101" pitchFamily="34" charset="-127"/>
            </a:endParaRPr>
          </a:p>
        </p:txBody>
      </p:sp>
      <p:cxnSp>
        <p:nvCxnSpPr>
          <p:cNvPr id="17" name="직선 연결선 16">
            <a:extLst>
              <a:ext uri="{FF2B5EF4-FFF2-40B4-BE49-F238E27FC236}">
                <a16:creationId xmlns:a16="http://schemas.microsoft.com/office/drawing/2014/main" id="{69699ED1-4717-4EA7-A18C-C2485F8EB7BB}"/>
              </a:ext>
            </a:extLst>
          </p:cNvPr>
          <p:cNvCxnSpPr>
            <a:cxnSpLocks/>
          </p:cNvCxnSpPr>
          <p:nvPr/>
        </p:nvCxnSpPr>
        <p:spPr>
          <a:xfrm>
            <a:off x="7468581" y="2809982"/>
            <a:ext cx="901223"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9" name="직선 연결선 16">
            <a:extLst>
              <a:ext uri="{FF2B5EF4-FFF2-40B4-BE49-F238E27FC236}">
                <a16:creationId xmlns:a16="http://schemas.microsoft.com/office/drawing/2014/main" id="{62BF1A8A-92E0-EA47-83DA-5F859A044918}"/>
              </a:ext>
            </a:extLst>
          </p:cNvPr>
          <p:cNvCxnSpPr>
            <a:cxnSpLocks/>
          </p:cNvCxnSpPr>
          <p:nvPr/>
        </p:nvCxnSpPr>
        <p:spPr>
          <a:xfrm>
            <a:off x="3764089" y="2809982"/>
            <a:ext cx="901223"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1" name="타원 20">
            <a:extLst>
              <a:ext uri="{FF2B5EF4-FFF2-40B4-BE49-F238E27FC236}">
                <a16:creationId xmlns:a16="http://schemas.microsoft.com/office/drawing/2014/main" id="{E92F8DE7-E97B-9B4E-A2AB-584C42BF16AF}"/>
              </a:ext>
            </a:extLst>
          </p:cNvPr>
          <p:cNvSpPr/>
          <p:nvPr/>
        </p:nvSpPr>
        <p:spPr>
          <a:xfrm>
            <a:off x="1096269" y="1507769"/>
            <a:ext cx="2442691" cy="2442690"/>
          </a:xfrm>
          <a:prstGeom prst="ellipse">
            <a:avLst/>
          </a:prstGeom>
          <a:solidFill>
            <a:srgbClr val="182D3A">
              <a:alpha val="87843"/>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a:p>
        </p:txBody>
      </p:sp>
      <p:sp>
        <p:nvSpPr>
          <p:cNvPr id="22" name="직사각형 21">
            <a:extLst>
              <a:ext uri="{FF2B5EF4-FFF2-40B4-BE49-F238E27FC236}">
                <a16:creationId xmlns:a16="http://schemas.microsoft.com/office/drawing/2014/main" id="{EA3FFCC7-F890-3E4B-BB74-39DDE2063638}"/>
              </a:ext>
            </a:extLst>
          </p:cNvPr>
          <p:cNvSpPr/>
          <p:nvPr/>
        </p:nvSpPr>
        <p:spPr>
          <a:xfrm>
            <a:off x="1131791" y="2772843"/>
            <a:ext cx="2368111" cy="421526"/>
          </a:xfrm>
          <a:prstGeom prst="rect">
            <a:avLst/>
          </a:prstGeom>
        </p:spPr>
        <p:txBody>
          <a:bodyPr wrap="square">
            <a:spAutoFit/>
          </a:bodyPr>
          <a:lstStyle/>
          <a:p>
            <a:pPr algn="ctr" fontAlgn="base">
              <a:lnSpc>
                <a:spcPts val="2800"/>
              </a:lnSpc>
            </a:pPr>
            <a:r>
              <a:rPr lang="ko-KR" altLang="en-US" sz="1600" dirty="0">
                <a:solidFill>
                  <a:schemeClr val="bg1"/>
                </a:solidFill>
                <a:effectLst/>
                <a:latin typeface="Noto Sans CJK KR Black" panose="020B0A00000000000000" pitchFamily="34" charset="-127"/>
                <a:ea typeface="Noto Sans CJK KR Black" panose="020B0A00000000000000" pitchFamily="34" charset="-127"/>
              </a:rPr>
              <a:t>읽는 것</a:t>
            </a:r>
            <a:r>
              <a:rPr lang="en-US" altLang="ko-KR" sz="1600" dirty="0">
                <a:solidFill>
                  <a:schemeClr val="bg1"/>
                </a:solidFill>
                <a:effectLst/>
                <a:latin typeface="Noto Sans CJK KR Black" panose="020B0A00000000000000" pitchFamily="34" charset="-127"/>
                <a:ea typeface="Noto Sans CJK KR Black" panose="020B0A00000000000000" pitchFamily="34" charset="-127"/>
              </a:rPr>
              <a:t>: Reading</a:t>
            </a:r>
            <a:endParaRPr lang="en-US" altLang="ko-KR" sz="1600" dirty="0">
              <a:solidFill>
                <a:schemeClr val="bg1"/>
              </a:solidFill>
              <a:latin typeface="Noto Sans CJK KR Black" panose="020B0A00000000000000" pitchFamily="34" charset="-127"/>
              <a:ea typeface="Noto Sans CJK KR Black" panose="020B0A00000000000000" pitchFamily="34" charset="-127"/>
            </a:endParaRPr>
          </a:p>
        </p:txBody>
      </p:sp>
      <p:sp>
        <p:nvSpPr>
          <p:cNvPr id="18" name="직사각형 17">
            <a:extLst>
              <a:ext uri="{FF2B5EF4-FFF2-40B4-BE49-F238E27FC236}">
                <a16:creationId xmlns:a16="http://schemas.microsoft.com/office/drawing/2014/main" id="{450C508D-81C8-4134-8A9C-1186D0EA8925}"/>
              </a:ext>
            </a:extLst>
          </p:cNvPr>
          <p:cNvSpPr/>
          <p:nvPr/>
        </p:nvSpPr>
        <p:spPr>
          <a:xfrm>
            <a:off x="4888000" y="2424908"/>
            <a:ext cx="2368111" cy="451406"/>
          </a:xfrm>
          <a:prstGeom prst="rect">
            <a:avLst/>
          </a:prstGeom>
        </p:spPr>
        <p:txBody>
          <a:bodyPr wrap="square">
            <a:spAutoFit/>
          </a:bodyPr>
          <a:lstStyle/>
          <a:p>
            <a:pPr algn="ctr" fontAlgn="base">
              <a:lnSpc>
                <a:spcPts val="2800"/>
              </a:lnSpc>
            </a:pPr>
            <a:r>
              <a:rPr lang="ko-KR" altLang="en-US" sz="2800" dirty="0">
                <a:solidFill>
                  <a:srgbClr val="294E61"/>
                </a:solidFill>
                <a:latin typeface="Noto Sans CJK KR Black" panose="020B0A00000000000000" pitchFamily="34" charset="-127"/>
                <a:ea typeface="Noto Sans CJK KR Black" panose="020B0A00000000000000" pitchFamily="34" charset="-127"/>
              </a:rPr>
              <a:t>설교</a:t>
            </a:r>
          </a:p>
        </p:txBody>
      </p:sp>
      <p:sp>
        <p:nvSpPr>
          <p:cNvPr id="23" name="직사각형 22">
            <a:extLst>
              <a:ext uri="{FF2B5EF4-FFF2-40B4-BE49-F238E27FC236}">
                <a16:creationId xmlns:a16="http://schemas.microsoft.com/office/drawing/2014/main" id="{BB97B1A9-6E99-41A1-9029-B50BC93DD7B2}"/>
              </a:ext>
            </a:extLst>
          </p:cNvPr>
          <p:cNvSpPr/>
          <p:nvPr/>
        </p:nvSpPr>
        <p:spPr>
          <a:xfrm>
            <a:off x="8632223" y="2424908"/>
            <a:ext cx="2368111" cy="451406"/>
          </a:xfrm>
          <a:prstGeom prst="rect">
            <a:avLst/>
          </a:prstGeom>
        </p:spPr>
        <p:txBody>
          <a:bodyPr wrap="square">
            <a:spAutoFit/>
          </a:bodyPr>
          <a:lstStyle/>
          <a:p>
            <a:pPr algn="ctr" fontAlgn="base">
              <a:lnSpc>
                <a:spcPts val="2800"/>
              </a:lnSpc>
            </a:pPr>
            <a:r>
              <a:rPr lang="ko-KR" altLang="en-US" sz="2800" dirty="0">
                <a:solidFill>
                  <a:srgbClr val="294E61"/>
                </a:solidFill>
                <a:latin typeface="Noto Sans CJK KR Black" panose="020B0A00000000000000" pitchFamily="34" charset="-127"/>
                <a:ea typeface="Noto Sans CJK KR Black" panose="020B0A00000000000000" pitchFamily="34" charset="-127"/>
              </a:rPr>
              <a:t>성경공부</a:t>
            </a:r>
          </a:p>
        </p:txBody>
      </p:sp>
      <p:sp>
        <p:nvSpPr>
          <p:cNvPr id="24" name="직사각형 23">
            <a:extLst>
              <a:ext uri="{FF2B5EF4-FFF2-40B4-BE49-F238E27FC236}">
                <a16:creationId xmlns:a16="http://schemas.microsoft.com/office/drawing/2014/main" id="{8BB988AA-B492-4BAA-9E86-EF3F6CB37406}"/>
              </a:ext>
            </a:extLst>
          </p:cNvPr>
          <p:cNvSpPr/>
          <p:nvPr/>
        </p:nvSpPr>
        <p:spPr>
          <a:xfrm>
            <a:off x="1131791" y="2424908"/>
            <a:ext cx="2368111" cy="451406"/>
          </a:xfrm>
          <a:prstGeom prst="rect">
            <a:avLst/>
          </a:prstGeom>
        </p:spPr>
        <p:txBody>
          <a:bodyPr wrap="square">
            <a:spAutoFit/>
          </a:bodyPr>
          <a:lstStyle/>
          <a:p>
            <a:pPr algn="ctr" fontAlgn="base">
              <a:lnSpc>
                <a:spcPts val="2800"/>
              </a:lnSpc>
            </a:pPr>
            <a:r>
              <a:rPr lang="ko-KR" altLang="en-US" sz="2800" dirty="0">
                <a:solidFill>
                  <a:schemeClr val="bg1"/>
                </a:solidFill>
                <a:latin typeface="Noto Sans CJK KR Black" panose="020B0A00000000000000" pitchFamily="34" charset="-127"/>
                <a:ea typeface="Noto Sans CJK KR Black" panose="020B0A00000000000000" pitchFamily="34" charset="-127"/>
              </a:rPr>
              <a:t>성경 읽기</a:t>
            </a:r>
            <a:endParaRPr lang="en-US" altLang="ko-KR" sz="2800" dirty="0">
              <a:solidFill>
                <a:schemeClr val="bg1"/>
              </a:solidFill>
              <a:latin typeface="Noto Sans CJK KR Black" panose="020B0A00000000000000" pitchFamily="34" charset="-127"/>
              <a:ea typeface="Noto Sans CJK KR Black" panose="020B0A00000000000000" pitchFamily="34" charset="-127"/>
            </a:endParaRPr>
          </a:p>
        </p:txBody>
      </p:sp>
    </p:spTree>
    <p:extLst>
      <p:ext uri="{BB962C8B-B14F-4D97-AF65-F5344CB8AC3E}">
        <p14:creationId xmlns:p14="http://schemas.microsoft.com/office/powerpoint/2010/main" val="334703695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solidFill>
          <a:schemeClr val="tx1">
            <a:alpha val="63700"/>
          </a:schemeClr>
        </a:solidFill>
      </a:spPr>
      <a:bodyPr wrap="square" rtlCol="0">
        <a:spAutoFit/>
      </a:bodyPr>
      <a:lstStyle>
        <a:defPPr algn="ctr">
          <a:lnSpc>
            <a:spcPct val="107000"/>
          </a:lnSpc>
          <a:spcAft>
            <a:spcPts val="450"/>
          </a:spcAft>
          <a:defRPr sz="3200" kern="100" dirty="0">
            <a:solidFill>
              <a:schemeClr val="bg1"/>
            </a:solidFill>
            <a:latin typeface="Noto Sans CJK KR Medium" panose="020B0500000000000000" pitchFamily="34" charset="-128"/>
            <a:ea typeface="Noto Sans CJK KR Medium" panose="020B0500000000000000" pitchFamily="34" charset="-128"/>
            <a:cs typeface="KoPubWorld돋움체 Medium" panose="00000600000000000000" pitchFamily="2" charset="-127"/>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6097</TotalTime>
  <Words>4418</Words>
  <Application>Microsoft Macintosh PowerPoint</Application>
  <PresentationFormat>Widescreen</PresentationFormat>
  <Paragraphs>444</Paragraphs>
  <Slides>53</Slides>
  <Notes>24</Notes>
  <HiddenSlides>0</HiddenSlides>
  <MMClips>3</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53</vt:i4>
      </vt:variant>
    </vt:vector>
  </HeadingPairs>
  <TitlesOfParts>
    <vt:vector size="67" baseType="lpstr">
      <vt:lpstr>DIN 2014 Light</vt:lpstr>
      <vt:lpstr>맑은 고딕</vt:lpstr>
      <vt:lpstr>Noto Sans CJK KR Black</vt:lpstr>
      <vt:lpstr>Noto Sans CJK KR Bold</vt:lpstr>
      <vt:lpstr>Noto Sans CJK KR Medium</vt:lpstr>
      <vt:lpstr>Sandoll LateSpring 04 Black</vt:lpstr>
      <vt:lpstr>Sandoll 늦봄 04 Black</vt:lpstr>
      <vt:lpstr>Source Han Sans K Heavy</vt:lpstr>
      <vt:lpstr>Arial</vt:lpstr>
      <vt:lpstr>Calibri</vt:lpstr>
      <vt:lpstr>Poppins</vt:lpstr>
      <vt:lpstr>Wingdings</vt:lpstr>
      <vt:lpstr>Office 테마</vt:lpstr>
      <vt:lpstr>1_Office 테마</vt:lpstr>
      <vt:lpstr>PowerPoint Presentation</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Formation of Communal Habitus The Patient Ferment of the Early Church: The Improbable Rise of Christianity in the Roman Empire by Alan Kreider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Erin Jo</dc:creator>
  <cp:lastModifiedBy>Charles Kim</cp:lastModifiedBy>
  <cp:revision>29</cp:revision>
  <dcterms:created xsi:type="dcterms:W3CDTF">2021-09-28T05:44:17Z</dcterms:created>
  <dcterms:modified xsi:type="dcterms:W3CDTF">2022-07-10T18:53:36Z</dcterms:modified>
</cp:coreProperties>
</file>